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4" r:id="rId1"/>
  </p:sldMasterIdLst>
  <p:sldIdLst>
    <p:sldId id="256" r:id="rId2"/>
    <p:sldId id="257" r:id="rId3"/>
    <p:sldId id="272" r:id="rId4"/>
    <p:sldId id="271" r:id="rId5"/>
    <p:sldId id="258" r:id="rId6"/>
    <p:sldId id="260" r:id="rId7"/>
    <p:sldId id="261" r:id="rId8"/>
    <p:sldId id="259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43"/>
  </p:normalViewPr>
  <p:slideViewPr>
    <p:cSldViewPr snapToGrid="0" snapToObjects="1">
      <p:cViewPr varScale="1">
        <p:scale>
          <a:sx n="86" d="100"/>
          <a:sy n="86" d="100"/>
        </p:scale>
        <p:origin x="53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DA9E-D007-6841-AE76-070A91256C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71A0B-A868-EA44-AB66-CB8483D3A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F8796-73C5-9048-9B2B-75D4213C9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053249-6154-E142-8E7C-490F61A4B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0A9E9-2B20-6F4D-A1C9-854152B88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024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DB5F4-F334-AE48-AEF8-9B1AB22EB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E0FAD-3344-CB46-8D2A-6D6EBCF7F0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DB4AB-22ED-F043-8CC8-35D1E6060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04C04-4DCF-BF4D-95DA-A8AA4E1E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3E587-24B6-A74D-9C10-3D38FE89E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0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DC64E-91E0-EA48-8695-FCC546C66E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179FD4-CA6B-E84E-B84E-9B073180D4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B7667-F235-764E-B014-606CA1494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737F5-33FE-FF40-AA2A-87BFAF1D2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5F0EB-0786-7D4A-90BF-23CDA56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55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FD214-2328-104F-8A2C-5396C1246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1A1DB-D96A-DC43-B990-AB3FE334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8A673-09FB-244D-B40F-422B233BE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F3E5CC-6F97-B44B-996E-D64B11D3D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26C5DC-8772-5642-B65D-52E04933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1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84904-4D4F-594F-8B45-42035C5EF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59FFE7-BB07-F74B-ACA8-3245D7138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1D80B-8043-534D-B913-5ED09629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4CCD9-ACB3-9244-A753-928932FB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4CCC2-8AA4-474C-A71D-69EEA0C44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76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5DAFD-F4FE-9E4D-BC2B-72153BD2B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027A4-1864-2D40-BE9E-B8FEA083D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9C5356-F0D5-054A-8446-DF1C209A2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2C7576-317A-3B45-9B25-9E8786FC4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02C12A-D5EA-9E48-8B21-3A1DAA64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F2AF44-C7D9-014A-95C1-D909673C5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65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929C1-DA37-0D44-9475-D46A42CF2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65B9-2FFE-774A-94B8-7B5E45704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EB9712-25BA-0544-8763-1A5D72B877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77D6DC-5B01-1441-A01B-59E2869492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0FEB0-F809-B646-B3E0-F4BC94A0E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0C9E6A-DCD9-7A4D-BF61-9FA51101B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69D4E-B3B5-FD4E-BA46-574B93E6C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7A4C62-67AA-7540-AC75-40FB99DF3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49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CBB9A-BAB7-494C-A3B3-1A69A5F14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798139-846F-DF45-9A1B-5D0FD5867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4FD1B0-F48A-E540-A18A-147C3978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46C7D-574A-C943-95D1-D58EEB3A9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3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5454E-831E-3044-A99F-C2C09854A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CBE3E3-B776-1743-9480-43DFB003F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75C557-A110-3D49-BBA9-45372EEE7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263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0AEA3-44DD-024B-BD85-6E2E6996A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5C5C0-98F7-354C-BE41-649A0CBFC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5F9CB2-B37B-7B4D-AB89-226F15BF3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205007-9B94-1746-86CF-A07F07C6D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8DBDB-A413-2E47-A9D9-3581013C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F02129-FF36-AD45-A94A-488B0A55C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062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EF19B-2E65-B543-845E-B43461091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894DFC-9AAE-994B-BBF1-E72142445A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A8972-D094-B84E-8E35-46D2241210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431F7-EDD3-9B45-95D2-737BF3A8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C8FA7-DD4C-D64A-9D95-E675D9879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CC37F8-C92F-9441-BB6D-9340BCA35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9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EA643-A3DE-5A4D-A1A8-0AAB2FEB7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C53171-D1EE-CE40-8F1F-01122A03E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8A182-A776-A241-8CCF-7A5C8DB4E0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BB4A8-3553-C645-8192-3469448BEFD2}" type="datetimeFigureOut">
              <a:rPr lang="en-US" smtClean="0"/>
              <a:t>12/5/2022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A2AFA-26AD-D149-BFAC-71F9D966D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A85B8-E563-E84D-A27C-65F25E50BA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D8055-1901-0343-9940-7748332227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09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cpherson.edu/ventures/cours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7A2E20-3240-EC44-BB77-9855192CD1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58939"/>
          </a:xfrm>
        </p:spPr>
        <p:txBody>
          <a:bodyPr>
            <a:noAutofit/>
          </a:bodyPr>
          <a:lstStyle/>
          <a:p>
            <a:r>
              <a:rPr lang="en-US" b="1" dirty="0"/>
              <a:t>“WHAT’S WRONG WITH YOU” </a:t>
            </a:r>
            <a:br>
              <a:rPr lang="en-US" b="1" dirty="0"/>
            </a:br>
            <a:r>
              <a:rPr lang="en-US" b="1" dirty="0"/>
              <a:t>VS </a:t>
            </a:r>
            <a:br>
              <a:rPr lang="en-US" b="1" dirty="0"/>
            </a:br>
            <a:r>
              <a:rPr lang="en-US" b="1" dirty="0"/>
              <a:t>“WHAT HAPPENED TO YOU”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31A3ECA-D752-DF48-B64F-0DD2DF7FC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29919"/>
            <a:ext cx="9144000" cy="165576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2800" b="1" dirty="0"/>
              <a:t>Presented by</a:t>
            </a:r>
          </a:p>
          <a:p>
            <a:r>
              <a:rPr lang="en-US" sz="2800" b="1" dirty="0"/>
              <a:t>Gail Erisman Valeta, MA Th., MA Conflict Resolution</a:t>
            </a:r>
          </a:p>
          <a:p>
            <a:r>
              <a:rPr lang="en-US" sz="2800" b="1" dirty="0" err="1"/>
              <a:t>erismanvaleta@gmail.com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212686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5C259-0A25-284C-9A3B-B6F5E7F863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MULTI-GENERATIONAL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/>
                </a:solidFill>
              </a:rPr>
              <a:t>IMPACTS OF TRAUMA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Adverse Childhood Experiences (ACE’s)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7FD85-7AC9-E24C-A303-26F11722A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2222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Study Named some adverse childhood experiences: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Physical, sexual and verbal abuse.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and emotional neglect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family member who is: depressed or diagnosed with other mental illness; addicted to alcohol or another substance; or in prison.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Witnessing a mother being abused.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Losing a parent to separation, divorce or other reason.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706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76639-EE32-A840-A618-4FA4237E6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9943"/>
            <a:ext cx="10515600" cy="2148114"/>
          </a:xfrm>
          <a:solidFill>
            <a:srgbClr val="7030A0"/>
          </a:solidFill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ACE’S INTERVIEW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w/TIM GROVE &amp; OPRAH WINFREY </a:t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on 60 MINUTES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69AA7-3764-704E-8D4F-90871FD96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1256"/>
            <a:ext cx="10515600" cy="3410857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 Grove has 2 FREE webcasts that explains ACE’s and Trauma Informed Care (TIC).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u="sng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www.mcpherson.edu/ventures/courses</a:t>
            </a:r>
            <a: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(Look for 2018-2019 course ACE’s Part 1, TIC Part 2)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IT’S FREE!!!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978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D390A-A7EA-1442-A7B5-2F93A07A3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376353" cy="5886046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BREAKING FREE: MY RESILIENCE NETWORK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BDF7-BCAB-5448-A2D0-B2445AE7D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2494" y="1825625"/>
            <a:ext cx="6981305" cy="4351338"/>
          </a:xfrm>
        </p:spPr>
        <p:txBody>
          <a:bodyPr/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Great Listener(s)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Inspiring Person(s)/visionary(</a:t>
            </a:r>
            <a:r>
              <a:rPr lang="en-US" sz="36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Super Practical Person(s)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Someone who can make me laugh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Someone who reminds me that I am beautiful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Mentor(s)/elder(s) – someone who’s been through it all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600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C87D-15FD-0246-BA08-19163BB4543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ACKNOWLEDGEMENT - DEBRIEF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C6E465-7562-FD4A-B25A-DE8EF80C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Groups of 3-4 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 have any of these ACKNOWLEDGEMENT tools been used in the families you serve? </a:t>
            </a:r>
          </a:p>
          <a:p>
            <a:pPr marL="0" indent="0">
              <a:buNone/>
            </a:pPr>
            <a:r>
              <a:rPr lang="en-US" sz="40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your church? In your community or other communities?</a:t>
            </a:r>
            <a:r>
              <a:rPr lang="en-US" sz="4000" dirty="0">
                <a:effectLst/>
              </a:rPr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03439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084BD-A4DE-1A4E-A2C1-0B717D211E3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RECONNECTION - DEBRIEF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89266-B6A6-4B42-8AB2-3A1A42B1C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Groups of 3-4. 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tools of RECONNECTION have you seen being implemented/or helped implement?  </a:t>
            </a:r>
          </a:p>
          <a:p>
            <a:pPr marL="0" indent="0">
              <a:buNone/>
            </a:pPr>
            <a:r>
              <a:rPr lang="en-US" sz="4400" dirty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has worked to help people break free of the Cycles of Violence?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901599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5EB4C-CE4C-BD42-8DB4-F14E4670C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082935" cy="594423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Amasis MT Pro Black" panose="02040A04050005020304" pitchFamily="18" charset="0"/>
              </a:rPr>
              <a:t>TOOLS TO HELP BREAK FREE OF TRAUMA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4DFE44-986F-E34C-BAF6-64701B061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8830" y="847898"/>
            <a:ext cx="6174970" cy="5329066"/>
          </a:xfrm>
        </p:spPr>
        <p:txBody>
          <a:bodyPr>
            <a:normAutofit/>
          </a:bodyPr>
          <a:lstStyle/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Connecting to loved ones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Sports/Exercise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Music/Singing/Humming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Massage/touch – a hug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Prayer/meditation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Being in Nature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Pets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Dancing/drumming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Painting/Sculpting</a:t>
            </a:r>
          </a:p>
          <a:p>
            <a:pPr marL="114300" marR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Rituals/worship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935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0675-CB77-7D44-BEF9-02589E620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379" y="2418369"/>
            <a:ext cx="2809874" cy="1325563"/>
          </a:xfrm>
        </p:spPr>
        <p:txBody>
          <a:bodyPr/>
          <a:lstStyle/>
          <a:p>
            <a:pPr algn="ctr"/>
            <a:r>
              <a:rPr lang="en-US" b="1" dirty="0"/>
              <a:t>AMYGDALA</a:t>
            </a:r>
          </a:p>
        </p:txBody>
      </p:sp>
      <p:pic>
        <p:nvPicPr>
          <p:cNvPr id="1026" name="Picture 2" descr="Amygdala | Facts, Position In Brain, Summary &amp; Function">
            <a:extLst>
              <a:ext uri="{FF2B5EF4-FFF2-40B4-BE49-F238E27FC236}">
                <a16:creationId xmlns:a16="http://schemas.microsoft.com/office/drawing/2014/main" id="{E53D8B2D-97EA-9847-BCE5-EAB865E5349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074" y="698270"/>
            <a:ext cx="7507605" cy="546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509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E1008-8C5D-204F-B099-A5E4DD15DE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STAR STRETCH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5B4A0-FD37-6A4A-A4C3-1BBB52E7B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Light of Life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(raise arms overhead)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me to be flexible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(bend toward one side)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resilient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(bend to other side)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Help me face the past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(arms up, gentle back bend)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let go of what I need not carry </a:t>
            </a: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(fold forward)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71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0ACE9-2FAB-1C49-BACA-B5A382411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WHAT HAPPENED TO YOU? </a:t>
            </a:r>
            <a:br>
              <a:rPr lang="en-US" b="1" dirty="0"/>
            </a:br>
            <a:r>
              <a:rPr lang="en-US" b="1" dirty="0"/>
              <a:t>- Oprah Winfrey &amp; Dr. Bruce Perry</a:t>
            </a:r>
          </a:p>
        </p:txBody>
      </p:sp>
      <p:pic>
        <p:nvPicPr>
          <p:cNvPr id="1026" name="Picture 2" descr="How to Attend Oprah's Virtual Book Tour for What Happened To You">
            <a:extLst>
              <a:ext uri="{FF2B5EF4-FFF2-40B4-BE49-F238E27FC236}">
                <a16:creationId xmlns:a16="http://schemas.microsoft.com/office/drawing/2014/main" id="{51D02190-75FA-D945-9DA0-A1DCE12147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535" y="1690688"/>
            <a:ext cx="9418320" cy="4802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81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22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5F146D-CF63-CD0C-CF1F-D99B9323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</a:rPr>
              <a:t>Comparing two brains of a </a:t>
            </a:r>
            <a:br>
              <a:rPr lang="en-US" sz="4000" b="1" dirty="0">
                <a:solidFill>
                  <a:srgbClr val="FFFFFF"/>
                </a:solidFill>
              </a:rPr>
            </a:br>
            <a:r>
              <a:rPr lang="en-US" sz="4000" b="1" dirty="0">
                <a:solidFill>
                  <a:srgbClr val="FFFFFF"/>
                </a:solidFill>
              </a:rPr>
              <a:t>3 year old child 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Brain scans of toddlers reveal impact of childhood neglect ...">
            <a:extLst>
              <a:ext uri="{FF2B5EF4-FFF2-40B4-BE49-F238E27FC236}">
                <a16:creationId xmlns:a16="http://schemas.microsoft.com/office/drawing/2014/main" id="{13C145F7-3598-A4D8-1D34-7E6DD75707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" r="3" b="3"/>
          <a:stretch/>
        </p:blipFill>
        <p:spPr bwMode="auto">
          <a:xfrm>
            <a:off x="685800" y="649224"/>
            <a:ext cx="7762461" cy="5383828"/>
          </a:xfrm>
          <a:prstGeom prst="rect">
            <a:avLst/>
          </a:prstGeom>
          <a:noFill/>
          <a:effectLst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CEE280-0B68-8AF1-AE70-A27032F7BB88}"/>
              </a:ext>
            </a:extLst>
          </p:cNvPr>
          <p:cNvSpPr txBox="1"/>
          <p:nvPr/>
        </p:nvSpPr>
        <p:spPr>
          <a:xfrm>
            <a:off x="1040354" y="6253365"/>
            <a:ext cx="7582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400" b="1" dirty="0">
                <a:solidFill>
                  <a:schemeClr val="bg1"/>
                </a:solidFill>
              </a:rPr>
              <a:t>Chronological age   	                               Developmental age</a:t>
            </a:r>
          </a:p>
        </p:txBody>
      </p:sp>
    </p:spTree>
    <p:extLst>
      <p:ext uri="{BB962C8B-B14F-4D97-AF65-F5344CB8AC3E}">
        <p14:creationId xmlns:p14="http://schemas.microsoft.com/office/powerpoint/2010/main" val="31122018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B13FD-D408-E24A-A268-256DABC7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6599"/>
          </a:xfrm>
        </p:spPr>
        <p:txBody>
          <a:bodyPr/>
          <a:lstStyle/>
          <a:p>
            <a:pPr algn="ctr"/>
            <a:r>
              <a:rPr lang="en-US" b="1" dirty="0"/>
              <a:t>LIZARD BRAIN - WIZARD BRAIN</a:t>
            </a:r>
          </a:p>
        </p:txBody>
      </p:sp>
      <p:pic>
        <p:nvPicPr>
          <p:cNvPr id="1026" name="Picture 2" descr="Wizard and Lizard Brain by Jacilyn Berryman | Teachers Pay Teachers">
            <a:extLst>
              <a:ext uri="{FF2B5EF4-FFF2-40B4-BE49-F238E27FC236}">
                <a16:creationId xmlns:a16="http://schemas.microsoft.com/office/drawing/2014/main" id="{FCE6D99E-B56E-C046-B415-ED072DC974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63535"/>
            <a:ext cx="8661862" cy="537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803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828EA-2A11-A842-8549-F0F7DBC2F8F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ACTING 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BA55C-8EBB-4241-B657-DA1F8F2E4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Substance abuse including alcohol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Overwork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Eating too little/too much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Depression, numbness, anxiety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Self-blame, shame, self-harm, suicide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symptoms: high blood pressure, pain (chest, back, joints), </a:t>
            </a:r>
          </a:p>
          <a:p>
            <a:pPr marL="0" marR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headaches, digestive trouble.</a:t>
            </a:r>
            <a:endParaRPr lang="en-US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0323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69E9F-FB31-DD4F-B54D-471AE0F1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825" y="365126"/>
            <a:ext cx="10879975" cy="85738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LORD MOUNTBATTEN &amp; PRINCE CHARLES</a:t>
            </a:r>
          </a:p>
        </p:txBody>
      </p:sp>
      <p:pic>
        <p:nvPicPr>
          <p:cNvPr id="4098" name="Picture 2" descr="Prince Charles called Lord Louis Mountbatten his &quot;Honorary Grandfather&quot; and Lord  Mountbatten call… | Prince charles, Prince charles and camilla, Duchess of  cornwall">
            <a:extLst>
              <a:ext uri="{FF2B5EF4-FFF2-40B4-BE49-F238E27FC236}">
                <a16:creationId xmlns:a16="http://schemas.microsoft.com/office/drawing/2014/main" id="{F3DDC469-8809-AD44-BA41-51ABE371CFD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25" y="1342280"/>
            <a:ext cx="5238750" cy="347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Wer ist Lord Louis Mountbatten? • NEWS.AT">
            <a:extLst>
              <a:ext uri="{FF2B5EF4-FFF2-40B4-BE49-F238E27FC236}">
                <a16:creationId xmlns:a16="http://schemas.microsoft.com/office/drawing/2014/main" id="{B527F137-9691-429D-0C68-8A6AA734DD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85485"/>
            <a:ext cx="6096000" cy="4072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273CED0-1800-22A2-1BDC-3DD0DA63F64C}"/>
              </a:ext>
            </a:extLst>
          </p:cNvPr>
          <p:cNvSpPr txBox="1"/>
          <p:nvPr/>
        </p:nvSpPr>
        <p:spPr>
          <a:xfrm>
            <a:off x="6026727" y="1222514"/>
            <a:ext cx="56517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/>
              <a:t>Prince Charles paid a visit to Mullaghmore in 2015 to visit the site where Mountbatten’s fishing boat ‘Shadow’ was blown up by the IRA out at sea in August 1979. Mountbatten owned </a:t>
            </a:r>
            <a:r>
              <a:rPr lang="en-IE" sz="2000" dirty="0" err="1"/>
              <a:t>Classibawn</a:t>
            </a:r>
            <a:r>
              <a:rPr lang="en-IE" sz="2000" dirty="0"/>
              <a:t> Castle nearby where he went for holiday time.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C74EB0E-EA42-3FF9-F3FE-FC2ECA65D390}"/>
              </a:ext>
            </a:extLst>
          </p:cNvPr>
          <p:cNvSpPr txBox="1"/>
          <p:nvPr/>
        </p:nvSpPr>
        <p:spPr>
          <a:xfrm>
            <a:off x="532015" y="5120640"/>
            <a:ext cx="4887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/>
              <a:t>Uncle Louis was a much loved member of the royal family and acted as a mentor for the young Prince Charles in the emotional absence of his father.</a:t>
            </a:r>
          </a:p>
        </p:txBody>
      </p:sp>
    </p:spTree>
    <p:extLst>
      <p:ext uri="{BB962C8B-B14F-4D97-AF65-F5344CB8AC3E}">
        <p14:creationId xmlns:p14="http://schemas.microsoft.com/office/powerpoint/2010/main" val="131363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248F5-7EA6-8341-BB29-A88E3E4FB38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en-US" b="1" dirty="0"/>
              <a:t>ACTING IN - DEBRIEF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18156-D2FF-6B47-BA08-3C2712DB5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Groups of 3-4. </a:t>
            </a:r>
          </a:p>
          <a:p>
            <a:pPr marL="0" indent="0"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you relate examples/experiences to any Cycles of Violence on the chart? </a:t>
            </a:r>
          </a:p>
          <a:p>
            <a:pPr marL="0" indent="0">
              <a:buNone/>
            </a:pPr>
            <a:endParaRPr lang="en-US" sz="4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 do you see this Cycle </a:t>
            </a:r>
          </a:p>
          <a:p>
            <a:pPr marL="0" indent="0">
              <a:buNone/>
            </a:pPr>
            <a:r>
              <a:rPr lang="en-US" sz="4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impacting NEWCOMERS?</a:t>
            </a:r>
          </a:p>
          <a:p>
            <a:pPr marL="0" indent="0">
              <a:buNone/>
            </a:pPr>
            <a:r>
              <a:rPr lang="en-US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impacting People in the church?</a:t>
            </a:r>
            <a:endParaRPr lang="en-US" sz="4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707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54C44-6202-9C41-AF6D-A46FC6DE9C3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b="1" dirty="0"/>
              <a:t>ACTING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2847E-81B2-BA45-8AB6-6A40B355A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Repetitive violence, occupation, war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Domestic abuse and child abuse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Inability to show empathy to others, be flexible or tolerant of other perspectives, including in faith/religion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Sexual violence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High-risk behaviors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Lawlessness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Attacks on persons and symbolic property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Disregard for Earth and environment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Difficulty and blame in intimate relations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itchFamily="2" charset="2"/>
              <a:buChar char=""/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Hoarding resources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817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4DAC-13E8-E04B-8E65-9CBF0B00A94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pPr algn="ctr"/>
            <a:r>
              <a:rPr lang="en-US" b="1" dirty="0"/>
              <a:t>ACTING OUT - DEBRIEF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FFB8E-35FE-B845-BAAA-066547326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Groups of 3-4. </a:t>
            </a:r>
          </a:p>
          <a:p>
            <a:pPr marL="0" indent="0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the Cycles of Violence look like in your setting?  </a:t>
            </a:r>
          </a:p>
          <a:p>
            <a:pPr marL="0" indent="0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Cycles of Violence look like in families? In your communities? </a:t>
            </a:r>
          </a:p>
          <a:p>
            <a:pPr marL="0" indent="0">
              <a:buNone/>
            </a:pPr>
            <a:r>
              <a:rPr lang="en-US" sz="3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your church? In your nation?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0901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4015</TotalTime>
  <Words>700</Words>
  <Application>Microsoft Office PowerPoint</Application>
  <PresentationFormat>Widescreen</PresentationFormat>
  <Paragraphs>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Amasis MT Pro Black</vt:lpstr>
      <vt:lpstr>Arial</vt:lpstr>
      <vt:lpstr>Calibri</vt:lpstr>
      <vt:lpstr>Calibri Light</vt:lpstr>
      <vt:lpstr>Symbol</vt:lpstr>
      <vt:lpstr>Office Theme</vt:lpstr>
      <vt:lpstr>“WHAT’S WRONG WITH YOU”  VS  “WHAT HAPPENED TO YOU”</vt:lpstr>
      <vt:lpstr>WHAT HAPPENED TO YOU?  - Oprah Winfrey &amp; Dr. Bruce Perry</vt:lpstr>
      <vt:lpstr>Comparing two brains of a  3 year old child </vt:lpstr>
      <vt:lpstr>LIZARD BRAIN - WIZARD BRAIN</vt:lpstr>
      <vt:lpstr>ACTING IN</vt:lpstr>
      <vt:lpstr>LORD MOUNTBATTEN &amp; PRINCE CHARLES</vt:lpstr>
      <vt:lpstr>ACTING IN - DEBRIEF</vt:lpstr>
      <vt:lpstr>ACTING OUT</vt:lpstr>
      <vt:lpstr>ACTING OUT - DEBRIEF</vt:lpstr>
      <vt:lpstr>MULTI-GENERATIONAL IMPACTS OF TRAUMA Adverse Childhood Experiences (ACE’s)</vt:lpstr>
      <vt:lpstr> ACE’S INTERVIEW  w/TIM GROVE &amp; OPRAH WINFREY  on 60 MINUTES </vt:lpstr>
      <vt:lpstr>BREAKING FREE: MY RESILIENCE NETWORK</vt:lpstr>
      <vt:lpstr>ACKNOWLEDGEMENT - DEBRIEF</vt:lpstr>
      <vt:lpstr>RECONNECTION - DEBRIEF</vt:lpstr>
      <vt:lpstr>TOOLS TO HELP BREAK FREE OF TRAUMA</vt:lpstr>
      <vt:lpstr>AMYGDALA</vt:lpstr>
      <vt:lpstr>STAR STRETCH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Gail Erisman Valeta</dc:creator>
  <cp:lastModifiedBy>Nuala NicGiobuin</cp:lastModifiedBy>
  <cp:revision>20</cp:revision>
  <cp:lastPrinted>2022-10-01T03:25:15Z</cp:lastPrinted>
  <dcterms:created xsi:type="dcterms:W3CDTF">2022-09-30T04:31:39Z</dcterms:created>
  <dcterms:modified xsi:type="dcterms:W3CDTF">2022-12-05T14:34:29Z</dcterms:modified>
</cp:coreProperties>
</file>