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notesMasterIdLst>
    <p:notesMasterId r:id="rId27"/>
  </p:notesMasterIdLst>
  <p:sldIdLst>
    <p:sldId id="256" r:id="rId3"/>
    <p:sldId id="257" r:id="rId4"/>
    <p:sldId id="276" r:id="rId5"/>
    <p:sldId id="258" r:id="rId6"/>
    <p:sldId id="278" r:id="rId7"/>
    <p:sldId id="277" r:id="rId8"/>
    <p:sldId id="259" r:id="rId9"/>
    <p:sldId id="260" r:id="rId10"/>
    <p:sldId id="261" r:id="rId11"/>
    <p:sldId id="262" r:id="rId12"/>
    <p:sldId id="264" r:id="rId13"/>
    <p:sldId id="265" r:id="rId14"/>
    <p:sldId id="280" r:id="rId15"/>
    <p:sldId id="279" r:id="rId16"/>
    <p:sldId id="266" r:id="rId17"/>
    <p:sldId id="267" r:id="rId18"/>
    <p:sldId id="268" r:id="rId19"/>
    <p:sldId id="269" r:id="rId20"/>
    <p:sldId id="270" r:id="rId21"/>
    <p:sldId id="263" r:id="rId22"/>
    <p:sldId id="271" r:id="rId23"/>
    <p:sldId id="273" r:id="rId24"/>
    <p:sldId id="274" r:id="rId25"/>
    <p:sldId id="275"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15" autoAdjust="0"/>
    <p:restoredTop sz="94660"/>
  </p:normalViewPr>
  <p:slideViewPr>
    <p:cSldViewPr snapToGrid="0">
      <p:cViewPr varScale="1">
        <p:scale>
          <a:sx n="62" d="100"/>
          <a:sy n="62" d="100"/>
        </p:scale>
        <p:origin x="-84" y="-3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BB20E44-A4AE-45BB-9C28-D82E2CC7DC6B}" type="datetimeFigureOut">
              <a:rPr lang="en-IE" smtClean="0"/>
              <a:pPr/>
              <a:t>09/10/2018</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33D27C-9E46-43E3-97CE-C4CB21D036F9}" type="slidenum">
              <a:rPr lang="en-IE" smtClean="0"/>
              <a:pPr/>
              <a:t>‹#›</a:t>
            </a:fld>
            <a:endParaRPr lang="en-IE"/>
          </a:p>
        </p:txBody>
      </p:sp>
    </p:spTree>
    <p:extLst>
      <p:ext uri="{BB962C8B-B14F-4D97-AF65-F5344CB8AC3E}">
        <p14:creationId xmlns:p14="http://schemas.microsoft.com/office/powerpoint/2010/main" xmlns="" val="216382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133D27C-9E46-43E3-97CE-C4CB21D036F9}" type="slidenum">
              <a:rPr lang="en-IE" smtClean="0"/>
              <a:pPr/>
              <a:t>1</a:t>
            </a:fld>
            <a:endParaRPr lang="en-IE"/>
          </a:p>
        </p:txBody>
      </p:sp>
    </p:spTree>
    <p:extLst>
      <p:ext uri="{BB962C8B-B14F-4D97-AF65-F5344CB8AC3E}">
        <p14:creationId xmlns:p14="http://schemas.microsoft.com/office/powerpoint/2010/main" xmlns="" val="370386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373170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75080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94296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369519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33933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107379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385036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3568459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3178165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1056336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71273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712694"/>
            <a:ext cx="8596668" cy="1217706"/>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r>
              <a:rPr lang="en-IE" dirty="0" smtClean="0"/>
              <a:t>PRESENTATION BY WENDY MCCARRY</a:t>
            </a:r>
            <a:endParaRPr lang="en-IE" dirty="0"/>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1"/>
            <a:ext cx="9386047" cy="609600"/>
          </a:xfrm>
          <a:prstGeom prst="rect">
            <a:avLst/>
          </a:prstGeom>
        </p:spPr>
      </p:pic>
    </p:spTree>
    <p:extLst>
      <p:ext uri="{BB962C8B-B14F-4D97-AF65-F5344CB8AC3E}">
        <p14:creationId xmlns:p14="http://schemas.microsoft.com/office/powerpoint/2010/main" xmlns="" val="742743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1218829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3827496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3164256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34291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968072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4109804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309019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4F5953E-6538-48FA-9517-1DC8F73DF9A3}"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302203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389469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401627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83945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370676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42382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50692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B5C0D-A938-4C2F-9EC7-7BE755B5A7BD}" type="datetimeFigureOut">
              <a:rPr lang="en-IE" smtClean="0"/>
              <a:pPr/>
              <a:t>09/10/2018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329090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1B5C0D-A938-4C2F-9EC7-7BE755B5A7BD}" type="datetimeFigureOut">
              <a:rPr lang="en-IE" smtClean="0"/>
              <a:pPr/>
              <a:t>09/10/2018</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E4FD86C-A429-4E52-8CD5-A3AF28553C12}" type="slidenum">
              <a:rPr lang="en-IE" smtClean="0"/>
              <a:pPr/>
              <a:t>‹#›</a:t>
            </a:fld>
            <a:endParaRPr lang="en-IE"/>
          </a:p>
        </p:txBody>
      </p:sp>
    </p:spTree>
    <p:extLst>
      <p:ext uri="{BB962C8B-B14F-4D97-AF65-F5344CB8AC3E}">
        <p14:creationId xmlns:p14="http://schemas.microsoft.com/office/powerpoint/2010/main" xmlns="" val="16694335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5953E-6538-48FA-9517-1DC8F73DF9A3}" type="datetimeFigureOut">
              <a:rPr lang="en-IE" smtClean="0"/>
              <a:pPr/>
              <a:t>09/10/2018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C6200-6FF4-420E-AE4B-70FA9161EB56}" type="slidenum">
              <a:rPr lang="en-IE" smtClean="0"/>
              <a:pPr/>
              <a:t>‹#›</a:t>
            </a:fld>
            <a:endParaRPr lang="en-IE"/>
          </a:p>
        </p:txBody>
      </p:sp>
    </p:spTree>
    <p:extLst>
      <p:ext uri="{BB962C8B-B14F-4D97-AF65-F5344CB8AC3E}">
        <p14:creationId xmlns:p14="http://schemas.microsoft.com/office/powerpoint/2010/main" xmlns="" val="29356739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bluestackfoundati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WHAT WE DO</a:t>
            </a:r>
            <a:endParaRPr lang="en-IE" dirty="0"/>
          </a:p>
        </p:txBody>
      </p:sp>
      <p:sp>
        <p:nvSpPr>
          <p:cNvPr id="3" name="Subtitle 2"/>
          <p:cNvSpPr>
            <a:spLocks noGrp="1"/>
          </p:cNvSpPr>
          <p:nvPr>
            <p:ph type="subTitle" idx="1"/>
          </p:nvPr>
        </p:nvSpPr>
        <p:spPr>
          <a:xfrm>
            <a:off x="1507067" y="4050833"/>
            <a:ext cx="7766936" cy="1314543"/>
          </a:xfrm>
        </p:spPr>
        <p:txBody>
          <a:bodyPr>
            <a:noAutofit/>
          </a:bodyPr>
          <a:lstStyle/>
          <a:p>
            <a:r>
              <a:rPr lang="en-IE" sz="9600" dirty="0" smtClean="0">
                <a:solidFill>
                  <a:schemeClr val="accent1">
                    <a:lumMod val="75000"/>
                  </a:schemeClr>
                </a:solidFill>
              </a:rPr>
              <a:t>AND WHY…</a:t>
            </a:r>
            <a:endParaRPr lang="en-IE" sz="9600" dirty="0">
              <a:solidFill>
                <a:schemeClr val="accent1">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7847" y="0"/>
            <a:ext cx="8346156" cy="1543265"/>
          </a:xfrm>
          <a:prstGeom prst="rect">
            <a:avLst/>
          </a:prstGeom>
        </p:spPr>
      </p:pic>
    </p:spTree>
    <p:extLst>
      <p:ext uri="{BB962C8B-B14F-4D97-AF65-F5344CB8AC3E}">
        <p14:creationId xmlns:p14="http://schemas.microsoft.com/office/powerpoint/2010/main" xmlns="" val="3111368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FUNDAMENTAL MOVEMENT PROGRAMME</a:t>
            </a:r>
            <a:br>
              <a:rPr lang="en-IE" dirty="0" smtClean="0"/>
            </a:br>
            <a:r>
              <a:rPr lang="en-IE" sz="3100" dirty="0" smtClean="0"/>
              <a:t>GROSS AND FINE MOTOR SKILL DEVELOPMENT</a:t>
            </a:r>
            <a:endParaRPr lang="en-IE" sz="3100" dirty="0"/>
          </a:p>
        </p:txBody>
      </p:sp>
      <p:pic>
        <p:nvPicPr>
          <p:cNvPr id="4098" name="Picture 2" descr="Image may contain: 4 people, people sitti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653" y="1930401"/>
            <a:ext cx="3095111" cy="226508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age may contain: 1 person, sitting and bab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0706" y="1930400"/>
            <a:ext cx="2805966" cy="22650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Image may contain: one or more people, people standing and basketball cour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7352" y="1930400"/>
            <a:ext cx="2837330" cy="22650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Image may contain: 4 people, people sitting, child and outdo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0046" y="4195483"/>
            <a:ext cx="3071718" cy="2662517"/>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Image may contain: 1 person, standing and shoe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30706" y="4195482"/>
            <a:ext cx="2805966" cy="2662517"/>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Image may contain: 1 person, smiling, sitting and shoes"/>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47352" y="4195481"/>
            <a:ext cx="2837330" cy="26625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5780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BLUESTACK SPORTS PROGRAMME</a:t>
            </a:r>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77334" y="1930400"/>
            <a:ext cx="3074395" cy="492760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04137" y="1930400"/>
            <a:ext cx="2241170" cy="4927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14247" y="1930400"/>
            <a:ext cx="3657600" cy="4927600"/>
          </a:xfrm>
          <a:prstGeom prst="rect">
            <a:avLst/>
          </a:prstGeom>
        </p:spPr>
      </p:pic>
    </p:spTree>
    <p:extLst>
      <p:ext uri="{BB962C8B-B14F-4D97-AF65-F5344CB8AC3E}">
        <p14:creationId xmlns:p14="http://schemas.microsoft.com/office/powerpoint/2010/main" xmlns="" val="2088259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BLUESTACK SUMMER CAMP</a:t>
            </a:r>
            <a:endParaRPr lang="en-IE" dirty="0"/>
          </a:p>
        </p:txBody>
      </p:sp>
      <p:pic>
        <p:nvPicPr>
          <p:cNvPr id="6146" name="Picture 2" descr="Image may contain: 1 person, sitting, grass, child, outdoor and natur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334" y="1930400"/>
            <a:ext cx="2898948" cy="3881437"/>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Image may contain: 1 person, smiling, sitting, child and sho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3046" y="1930400"/>
            <a:ext cx="2722096" cy="3881437"/>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Image may contain: 1 person, grass, tree, outdoor and natur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8995" y="1930399"/>
            <a:ext cx="3096334" cy="3881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5056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2694"/>
            <a:ext cx="8596668" cy="621254"/>
          </a:xfrm>
        </p:spPr>
        <p:txBody>
          <a:bodyPr>
            <a:normAutofit fontScale="90000"/>
          </a:bodyPr>
          <a:lstStyle/>
          <a:p>
            <a:r>
              <a:rPr lang="en-IE" dirty="0" smtClean="0"/>
              <a:t>BLUESTACK CHOIR</a:t>
            </a:r>
            <a:endParaRPr lang="en-IE" dirty="0"/>
          </a:p>
        </p:txBody>
      </p:sp>
      <p:sp>
        <p:nvSpPr>
          <p:cNvPr id="3" name="Content Placeholder 2"/>
          <p:cNvSpPr>
            <a:spLocks noGrp="1"/>
          </p:cNvSpPr>
          <p:nvPr>
            <p:ph idx="1"/>
          </p:nvPr>
        </p:nvSpPr>
        <p:spPr>
          <a:xfrm>
            <a:off x="677334" y="1333949"/>
            <a:ext cx="8596668" cy="4707414"/>
          </a:xfrm>
        </p:spPr>
        <p:txBody>
          <a:bodyPr/>
          <a:lstStyle/>
          <a:p>
            <a:r>
              <a:rPr lang="en-IE" dirty="0" smtClean="0"/>
              <a:t>MUSIC IS A UNIVERSAL LANGUAGE</a:t>
            </a:r>
          </a:p>
          <a:p>
            <a:r>
              <a:rPr lang="en-IE" dirty="0" smtClean="0"/>
              <a:t>IT IS A FULLY INCLUSIVE CHOIR – OPEN TO ALL</a:t>
            </a:r>
          </a:p>
          <a:p>
            <a:r>
              <a:rPr lang="en-IE" dirty="0" smtClean="0"/>
              <a:t>CELEBRATES ABILITY IN A REALLY FUN AND ENJOYABLE WAY</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587" y="2624866"/>
            <a:ext cx="9181785" cy="3722145"/>
          </a:xfrm>
          <a:prstGeom prst="rect">
            <a:avLst/>
          </a:prstGeom>
        </p:spPr>
      </p:pic>
    </p:spTree>
    <p:extLst>
      <p:ext uri="{BB962C8B-B14F-4D97-AF65-F5344CB8AC3E}">
        <p14:creationId xmlns:p14="http://schemas.microsoft.com/office/powerpoint/2010/main" xmlns="" val="103015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FAMILY SUPPORT </a:t>
            </a:r>
            <a:endParaRPr lang="en-IE" dirty="0"/>
          </a:p>
        </p:txBody>
      </p:sp>
      <p:sp>
        <p:nvSpPr>
          <p:cNvPr id="3" name="Content Placeholder 2"/>
          <p:cNvSpPr>
            <a:spLocks noGrp="1"/>
          </p:cNvSpPr>
          <p:nvPr>
            <p:ph idx="1"/>
          </p:nvPr>
        </p:nvSpPr>
        <p:spPr/>
        <p:txBody>
          <a:bodyPr/>
          <a:lstStyle/>
          <a:p>
            <a:r>
              <a:rPr lang="en-IE" dirty="0" smtClean="0"/>
              <a:t>SIT ON A NUMBER OF MEITHEAL’S WITH THE CHILD</a:t>
            </a:r>
          </a:p>
          <a:p>
            <a:pPr marL="0" indent="0">
              <a:buNone/>
            </a:pPr>
            <a:r>
              <a:rPr lang="en-IE" dirty="0"/>
              <a:t> </a:t>
            </a:r>
            <a:r>
              <a:rPr lang="en-IE" dirty="0" smtClean="0"/>
              <a:t>    AND FAMILY AGENCY</a:t>
            </a:r>
          </a:p>
          <a:p>
            <a:r>
              <a:rPr lang="en-IE" dirty="0" smtClean="0"/>
              <a:t>PROVIDE OUTREACH FAMILY SUPPORT AND IN-HOUSE</a:t>
            </a:r>
          </a:p>
          <a:p>
            <a:pPr marL="0" indent="0">
              <a:buNone/>
            </a:pPr>
            <a:r>
              <a:rPr lang="en-IE" dirty="0" smtClean="0"/>
              <a:t>     SHORT TERM / EMERGENCY RESPITE</a:t>
            </a:r>
          </a:p>
          <a:p>
            <a:r>
              <a:rPr lang="en-IE" dirty="0" smtClean="0"/>
              <a:t>OFFER A BUDDY PROGRAMME – YOUNG PEOPLE</a:t>
            </a:r>
          </a:p>
          <a:p>
            <a:pPr marL="0" indent="0">
              <a:buNone/>
            </a:pPr>
            <a:r>
              <a:rPr lang="en-IE" dirty="0" smtClean="0"/>
              <a:t>     IN CARE</a:t>
            </a:r>
          </a:p>
          <a:p>
            <a:r>
              <a:rPr lang="en-IE" dirty="0" smtClean="0"/>
              <a:t>ACCESS TO BEHAVIOURAL SUPPORT SERVICES</a:t>
            </a:r>
          </a:p>
          <a:p>
            <a:r>
              <a:rPr lang="en-IE" dirty="0" smtClean="0"/>
              <a:t>ACCESS TO PLAY THERAPY SUPPORT</a:t>
            </a:r>
          </a:p>
          <a:p>
            <a:endParaRPr lang="en-IE" dirty="0" smtClean="0"/>
          </a:p>
          <a:p>
            <a:endParaRPr lang="en-IE" dirty="0" smtClean="0"/>
          </a:p>
          <a:p>
            <a:endParaRPr lang="en-IE" dirty="0" smtClean="0"/>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63379" y="1142999"/>
            <a:ext cx="2851687" cy="5328668"/>
          </a:xfrm>
          <a:prstGeom prst="rect">
            <a:avLst/>
          </a:prstGeom>
        </p:spPr>
      </p:pic>
    </p:spTree>
    <p:extLst>
      <p:ext uri="{BB962C8B-B14F-4D97-AF65-F5344CB8AC3E}">
        <p14:creationId xmlns:p14="http://schemas.microsoft.com/office/powerpoint/2010/main" xmlns="" val="2984668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Low Cost Counselling/Well Being Project</a:t>
            </a:r>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161365" y="1936376"/>
            <a:ext cx="4316506" cy="4639235"/>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5181598" y="2039470"/>
            <a:ext cx="4316509" cy="4433047"/>
          </a:xfrm>
          <a:prstGeom prst="rect">
            <a:avLst/>
          </a:prstGeom>
        </p:spPr>
      </p:pic>
    </p:spTree>
    <p:extLst>
      <p:ext uri="{BB962C8B-B14F-4D97-AF65-F5344CB8AC3E}">
        <p14:creationId xmlns:p14="http://schemas.microsoft.com/office/powerpoint/2010/main" xmlns="" val="312827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Parents Support Network</a:t>
            </a:r>
            <a:endParaRPr lang="en-IE" dirty="0"/>
          </a:p>
        </p:txBody>
      </p:sp>
      <p:pic>
        <p:nvPicPr>
          <p:cNvPr id="7170" name="Picture 2" descr="Image may contain: 1 person, smiling, sitting and indoo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520480" y="2160588"/>
            <a:ext cx="2911078" cy="3881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0824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CHANGING PLACES</a:t>
            </a:r>
            <a:endParaRPr lang="en-IE" dirty="0"/>
          </a:p>
        </p:txBody>
      </p:sp>
      <p:pic>
        <p:nvPicPr>
          <p:cNvPr id="8194" name="Picture 2" descr="No automatic alt text availabl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7094" y="1586753"/>
            <a:ext cx="7247965" cy="48812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3484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HELPING HAND AND A LISTENING EAR</a:t>
            </a:r>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2037231" y="786655"/>
            <a:ext cx="5419162" cy="6723529"/>
          </a:xfrm>
        </p:spPr>
      </p:pic>
    </p:spTree>
    <p:extLst>
      <p:ext uri="{BB962C8B-B14F-4D97-AF65-F5344CB8AC3E}">
        <p14:creationId xmlns:p14="http://schemas.microsoft.com/office/powerpoint/2010/main" xmlns="" val="514442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 HOW MANY ARE THERE?</a:t>
            </a:r>
            <a:endParaRPr lang="en-IE" dirty="0"/>
          </a:p>
        </p:txBody>
      </p:sp>
      <p:sp>
        <p:nvSpPr>
          <p:cNvPr id="3" name="Content Placeholder 2"/>
          <p:cNvSpPr>
            <a:spLocks noGrp="1"/>
          </p:cNvSpPr>
          <p:nvPr>
            <p:ph idx="1"/>
          </p:nvPr>
        </p:nvSpPr>
        <p:spPr>
          <a:xfrm>
            <a:off x="677334" y="2160589"/>
            <a:ext cx="8596668" cy="4293999"/>
          </a:xfrm>
        </p:spPr>
        <p:txBody>
          <a:bodyPr>
            <a:normAutofit fontScale="92500" lnSpcReduction="20000"/>
          </a:bodyPr>
          <a:lstStyle/>
          <a:p>
            <a:r>
              <a:rPr lang="en-IE" dirty="0" smtClean="0"/>
              <a:t>WE HAVE 254 FAMILIES REGISTERED WITH US – 55 FAMILIES USE MORE THAN ONE SERVICE REGULARLY</a:t>
            </a:r>
          </a:p>
          <a:p>
            <a:r>
              <a:rPr lang="en-IE" dirty="0" smtClean="0"/>
              <a:t>WE WORK WITH FAMILIES WHO HAVE PHYSICAL, SENSORY, INTELLECTUAL AND MENTAL HEALTH DISABILITIES</a:t>
            </a:r>
          </a:p>
          <a:p>
            <a:r>
              <a:rPr lang="en-IE" dirty="0" smtClean="0"/>
              <a:t>REGARDLESS OF WHETHER THAT DISABILITY IS MILD, MODERATE OR PROFOUND</a:t>
            </a:r>
          </a:p>
          <a:p>
            <a:r>
              <a:rPr lang="en-IE" dirty="0" smtClean="0"/>
              <a:t>WE WORK WITH FAMILIES PRE AND POST DIAGNOSIS</a:t>
            </a:r>
          </a:p>
          <a:p>
            <a:r>
              <a:rPr lang="en-IE" dirty="0" smtClean="0"/>
              <a:t>HOWEVER, WE ARE NOT INTERESTED IN THEIR LABELS</a:t>
            </a:r>
          </a:p>
          <a:p>
            <a:r>
              <a:rPr lang="en-IE" dirty="0" smtClean="0"/>
              <a:t>WE RESPOND TO THEIR EXPRESSED NEEDS</a:t>
            </a:r>
          </a:p>
          <a:p>
            <a:endParaRPr lang="en-IE" dirty="0" smtClean="0"/>
          </a:p>
          <a:p>
            <a:r>
              <a:rPr lang="en-IE" dirty="0" smtClean="0"/>
              <a:t>WE WORK AS A COMPLIMENT TO EXISTING SERVICES SUCH AS MEDICAL AND EDUCATIONAL</a:t>
            </a:r>
          </a:p>
          <a:p>
            <a:r>
              <a:rPr lang="en-IE" dirty="0" smtClean="0"/>
              <a:t>WE WORK OUTSIDE NORMAL WORKING HOURS – OPERATE A SOCIAL MODEL</a:t>
            </a:r>
          </a:p>
          <a:p>
            <a:r>
              <a:rPr lang="en-IE" dirty="0" smtClean="0"/>
              <a:t>WE BELIEVE THAT HAVING A CHILD WITH ADDITIONAL NEEDS INCREASES THE STRESSES IN THE FAMILY – THUS THEY NEED MORE SUPPORT</a:t>
            </a:r>
          </a:p>
          <a:p>
            <a:endParaRPr lang="en-IE" dirty="0"/>
          </a:p>
        </p:txBody>
      </p:sp>
    </p:spTree>
    <p:extLst>
      <p:ext uri="{BB962C8B-B14F-4D97-AF65-F5344CB8AC3E}">
        <p14:creationId xmlns:p14="http://schemas.microsoft.com/office/powerpoint/2010/main" xmlns="" val="2395982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WHY…</a:t>
            </a:r>
            <a:endParaRPr lang="en-IE" dirty="0"/>
          </a:p>
        </p:txBody>
      </p:sp>
      <p:sp>
        <p:nvSpPr>
          <p:cNvPr id="3" name="Content Placeholder 2"/>
          <p:cNvSpPr>
            <a:spLocks noGrp="1"/>
          </p:cNvSpPr>
          <p:nvPr>
            <p:ph idx="1"/>
          </p:nvPr>
        </p:nvSpPr>
        <p:spPr/>
        <p:txBody>
          <a:bodyPr>
            <a:noAutofit/>
          </a:bodyPr>
          <a:lstStyle/>
          <a:p>
            <a:r>
              <a:rPr lang="en-IE" sz="2400" dirty="0" smtClean="0"/>
              <a:t>“ I THINK THE HARDEST PART OF CARING FOR A CHILD WITH ADDITIONAL NEEDS OF ANY KIND IS THE FIGHT: THE FIGHT FOR SERVICES, THE FIGHT FOR UNDERSTANDING, THE FIGHT FOR ACCEPTANCE, THE FIGHT FOR INCLUSION, THE FIGHT FOR KNOWLEDGE, THE FIGHT JUST TO BE HEARD.” </a:t>
            </a:r>
            <a:r>
              <a:rPr lang="en-IE" sz="2400" i="1" dirty="0" smtClean="0"/>
              <a:t>a tired mum</a:t>
            </a:r>
            <a:endParaRPr lang="en-IE" sz="2400" dirty="0"/>
          </a:p>
          <a:p>
            <a:r>
              <a:rPr lang="en-IE" sz="2400" dirty="0" smtClean="0"/>
              <a:t>THE HARDEST PART IS THAT ISOLATED, LONELY, PANIC STRICKEN, QUIET FIGHT YOU HAVE WITH YOURSELF AS A PARENT AND CARER, WONDERING IF YOU HAVE LEFT NO STONE UNTURNED.</a:t>
            </a:r>
          </a:p>
        </p:txBody>
      </p:sp>
    </p:spTree>
    <p:extLst>
      <p:ext uri="{BB962C8B-B14F-4D97-AF65-F5344CB8AC3E}">
        <p14:creationId xmlns:p14="http://schemas.microsoft.com/office/powerpoint/2010/main" xmlns="" val="2397953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 MEET SOME CHARACTERS IN OUR WORK – WITH GREAT ABILITIES</a:t>
            </a:r>
            <a:endParaRPr lang="en-IE" dirty="0"/>
          </a:p>
        </p:txBody>
      </p:sp>
      <p:pic>
        <p:nvPicPr>
          <p:cNvPr id="5122" name="Picture 2" descr="Image may contain: 1 person, smiling, standing, shoes and basketball court"/>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335" y="1930400"/>
            <a:ext cx="3813983" cy="4927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Image may contain: 1 person, smiling, stand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7765" y="1930401"/>
            <a:ext cx="3267635" cy="492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4152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2694"/>
            <a:ext cx="8596668" cy="887506"/>
          </a:xfrm>
        </p:spPr>
        <p:txBody>
          <a:bodyPr/>
          <a:lstStyle/>
          <a:p>
            <a:r>
              <a:rPr lang="en-IE" dirty="0" smtClean="0"/>
              <a:t>WE ARE A RESOURCE FOR YOU</a:t>
            </a:r>
            <a:endParaRPr lang="en-IE" dirty="0"/>
          </a:p>
        </p:txBody>
      </p:sp>
      <p:sp>
        <p:nvSpPr>
          <p:cNvPr id="3" name="Content Placeholder 2"/>
          <p:cNvSpPr>
            <a:spLocks noGrp="1"/>
          </p:cNvSpPr>
          <p:nvPr>
            <p:ph idx="1"/>
          </p:nvPr>
        </p:nvSpPr>
        <p:spPr>
          <a:xfrm>
            <a:off x="569757" y="1600200"/>
            <a:ext cx="8596668" cy="4477871"/>
          </a:xfrm>
        </p:spPr>
        <p:txBody>
          <a:bodyPr>
            <a:normAutofit fontScale="85000" lnSpcReduction="10000"/>
          </a:bodyPr>
          <a:lstStyle/>
          <a:p>
            <a:r>
              <a:rPr lang="en-IE" dirty="0" smtClean="0"/>
              <a:t>WE OFFER AN INFORMATION SERVICE FOR PROFESSIONALS. MORE ARE COMING TO US FOR INFORMATION – THEY RECOGNISE THAT GENERIC OFFERINGS ARE NOT ALWAYS RELEVANT AND USEFUL BUT WITH A LITTLE TWEAKING THEY CAN BECOME INVALUABLE SUPPORTS. </a:t>
            </a:r>
          </a:p>
          <a:p>
            <a:r>
              <a:rPr lang="en-IE" dirty="0" smtClean="0"/>
              <a:t>WE NOW HAVE A WEALTH OF KNOWLEDGE LEARNED FROM OUR COLLECTIVE LIVED EXPERIENCE</a:t>
            </a:r>
          </a:p>
          <a:p>
            <a:r>
              <a:rPr lang="en-IE" dirty="0" smtClean="0"/>
              <a:t>PEOPLE RECOGNISE THE INADEQUACY OF SOME INTERVENTIONS/SUPPORTS/TRAINING PROGRAMMES IN DISABILITY SETTTINGS</a:t>
            </a:r>
          </a:p>
          <a:p>
            <a:pPr lvl="1"/>
            <a:r>
              <a:rPr lang="en-IE" sz="1900" dirty="0" smtClean="0"/>
              <a:t>SUCH AS PARENT PLUS – IGNORE BAD BEHAVIOUR / PRAISE GOOD BEHAVIOUR – HOW DOES THAT WORK WHEN A CHILD IS NON VERBAL, BEHAVIOUR IS THEIR COMMUNICATION</a:t>
            </a:r>
          </a:p>
          <a:p>
            <a:pPr lvl="1"/>
            <a:r>
              <a:rPr lang="en-IE" sz="1900" dirty="0" smtClean="0"/>
              <a:t>SUCH AS CHILDREN FIRST – WHAT CONSTITUTE INAPPROPRIATE BEHAVIOUR WHEN THERE IS A SENSORY PROCESSING DISORDER?</a:t>
            </a:r>
          </a:p>
          <a:p>
            <a:pPr lvl="1"/>
            <a:r>
              <a:rPr lang="en-IE" sz="1900" dirty="0" smtClean="0"/>
              <a:t>SUCH AS HEALTHY EATING – THE RULES DON’T ALWAYS APPLY TO PEOPLE WITH AUTISM</a:t>
            </a:r>
          </a:p>
          <a:p>
            <a:pPr lvl="1"/>
            <a:r>
              <a:rPr lang="en-IE" sz="1900" dirty="0" smtClean="0"/>
              <a:t>OUR CHILDREN AND YOUNG PEOPLE OFTEN JUST NEED A DIFFERENT APPROACH TO BEHAVIOUR MANAGEMENT</a:t>
            </a:r>
          </a:p>
          <a:p>
            <a:pPr lvl="1"/>
            <a:r>
              <a:rPr lang="en-IE" sz="1900" dirty="0" smtClean="0"/>
              <a:t>OUR FAMILIES NEED A DIFFERENT APPROACH TO PARENTING SUPPORTS</a:t>
            </a:r>
            <a:endParaRPr lang="en-IE" sz="1900" dirty="0"/>
          </a:p>
          <a:p>
            <a:pPr lvl="1"/>
            <a:endParaRPr lang="en-IE" dirty="0" smtClean="0"/>
          </a:p>
        </p:txBody>
      </p:sp>
    </p:spTree>
    <p:extLst>
      <p:ext uri="{BB962C8B-B14F-4D97-AF65-F5344CB8AC3E}">
        <p14:creationId xmlns:p14="http://schemas.microsoft.com/office/powerpoint/2010/main" xmlns="" val="1416604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 Conclusion…</a:t>
            </a:r>
            <a:endParaRPr lang="en-IE" dirty="0"/>
          </a:p>
        </p:txBody>
      </p:sp>
      <p:sp>
        <p:nvSpPr>
          <p:cNvPr id="3" name="Content Placeholder 2"/>
          <p:cNvSpPr>
            <a:spLocks noGrp="1"/>
          </p:cNvSpPr>
          <p:nvPr>
            <p:ph idx="1"/>
          </p:nvPr>
        </p:nvSpPr>
        <p:spPr/>
        <p:txBody>
          <a:bodyPr>
            <a:normAutofit/>
          </a:bodyPr>
          <a:lstStyle/>
          <a:p>
            <a:r>
              <a:rPr lang="en-IE" dirty="0" smtClean="0"/>
              <a:t>We ALL have a collective responsibility to support ALL children, ALL young people, ALL families. We have to work together</a:t>
            </a:r>
          </a:p>
          <a:p>
            <a:endParaRPr lang="en-IE" dirty="0" smtClean="0"/>
          </a:p>
          <a:p>
            <a:r>
              <a:rPr lang="en-IE" dirty="0" smtClean="0"/>
              <a:t>DISABILITY IS NOT AN ADD ON, WE CAN ALL MAKE OUR SERVICES MORE INCLUSIVE, MORE RELEVANT, MORE USEFUL.</a:t>
            </a:r>
          </a:p>
          <a:p>
            <a:endParaRPr lang="en-IE" dirty="0" smtClean="0"/>
          </a:p>
          <a:p>
            <a:r>
              <a:rPr lang="en-IE" dirty="0" smtClean="0"/>
              <a:t>So in Conclusion I hope that what we do in the Bluestack Special Needs Foundation might provide you with some inspiration around how we can all, each and every one of us in this room, can look at the services we provide and challenge ourselves on what we can do in our own jobs, in our own programmes to move from accepting diversity to embracing real inclusion. </a:t>
            </a:r>
          </a:p>
          <a:p>
            <a:pPr marL="0" indent="0">
              <a:buNone/>
            </a:pPr>
            <a:endParaRPr lang="en-IE" dirty="0" smtClean="0"/>
          </a:p>
          <a:p>
            <a:pPr marL="0" indent="0">
              <a:buNone/>
            </a:pPr>
            <a:endParaRPr lang="en-IE" dirty="0" smtClean="0"/>
          </a:p>
        </p:txBody>
      </p:sp>
    </p:spTree>
    <p:extLst>
      <p:ext uri="{BB962C8B-B14F-4D97-AF65-F5344CB8AC3E}">
        <p14:creationId xmlns:p14="http://schemas.microsoft.com/office/powerpoint/2010/main" xmlns="" val="3989424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PARTING WORDS</a:t>
            </a:r>
            <a:endParaRPr lang="en-IE" dirty="0"/>
          </a:p>
        </p:txBody>
      </p:sp>
      <p:pic>
        <p:nvPicPr>
          <p:cNvPr id="9218" name="Picture 2" descr="Related imag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525853" y="2160588"/>
            <a:ext cx="6900332" cy="3881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680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Thank you</a:t>
            </a:r>
            <a:endParaRPr lang="en-IE" dirty="0"/>
          </a:p>
        </p:txBody>
      </p:sp>
      <p:sp>
        <p:nvSpPr>
          <p:cNvPr id="3" name="Content Placeholder 2"/>
          <p:cNvSpPr>
            <a:spLocks noGrp="1"/>
          </p:cNvSpPr>
          <p:nvPr>
            <p:ph idx="1"/>
          </p:nvPr>
        </p:nvSpPr>
        <p:spPr/>
        <p:txBody>
          <a:bodyPr/>
          <a:lstStyle/>
          <a:p>
            <a:pPr marL="0" indent="0" algn="ctr">
              <a:buNone/>
            </a:pPr>
            <a:r>
              <a:rPr lang="en-IE" dirty="0" smtClean="0"/>
              <a:t>BLUESTACK SPECIAL NEEDS FOUNDATION</a:t>
            </a:r>
          </a:p>
          <a:p>
            <a:pPr marL="0" indent="0" algn="ctr">
              <a:buNone/>
            </a:pPr>
            <a:r>
              <a:rPr lang="en-IE" dirty="0" smtClean="0"/>
              <a:t>THE GLEBE</a:t>
            </a:r>
          </a:p>
          <a:p>
            <a:pPr marL="0" indent="0" algn="ctr">
              <a:buNone/>
            </a:pPr>
            <a:r>
              <a:rPr lang="en-IE" dirty="0" smtClean="0"/>
              <a:t>DONEGAL TOWN </a:t>
            </a:r>
          </a:p>
          <a:p>
            <a:pPr marL="0" indent="0" algn="ctr">
              <a:buNone/>
            </a:pPr>
            <a:r>
              <a:rPr lang="en-IE" dirty="0" smtClean="0"/>
              <a:t>CO. DONEGAL</a:t>
            </a:r>
          </a:p>
          <a:p>
            <a:pPr marL="0" indent="0" algn="ctr">
              <a:buNone/>
            </a:pPr>
            <a:r>
              <a:rPr lang="en-IE" dirty="0" smtClean="0"/>
              <a:t>0749740828</a:t>
            </a:r>
          </a:p>
          <a:p>
            <a:pPr marL="0" indent="0" algn="ctr">
              <a:buNone/>
            </a:pPr>
            <a:r>
              <a:rPr lang="en-IE" dirty="0" smtClean="0">
                <a:hlinkClick r:id="rId2"/>
              </a:rPr>
              <a:t>WWW.BLUESTACKFOUNDATION.COM</a:t>
            </a:r>
            <a:endParaRPr lang="en-IE" dirty="0" smtClean="0"/>
          </a:p>
          <a:p>
            <a:pPr marL="0" indent="0" algn="ctr">
              <a:buNone/>
            </a:pPr>
            <a:r>
              <a:rPr lang="en-IE" dirty="0" smtClean="0"/>
              <a:t>Fb:</a:t>
            </a:r>
            <a:endParaRPr lang="en-IE" dirty="0"/>
          </a:p>
        </p:txBody>
      </p:sp>
    </p:spTree>
    <p:extLst>
      <p:ext uri="{BB962C8B-B14F-4D97-AF65-F5344CB8AC3E}">
        <p14:creationId xmlns:p14="http://schemas.microsoft.com/office/powerpoint/2010/main" xmlns="" val="348142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179" y="509125"/>
            <a:ext cx="8703334" cy="1543265"/>
          </a:xfrm>
          <a:prstGeom prst="rect">
            <a:avLst/>
          </a:prstGeom>
        </p:spPr>
      </p:pic>
      <p:sp>
        <p:nvSpPr>
          <p:cNvPr id="5" name="Rectangle 4"/>
          <p:cNvSpPr/>
          <p:nvPr/>
        </p:nvSpPr>
        <p:spPr>
          <a:xfrm>
            <a:off x="677334" y="2659559"/>
            <a:ext cx="8466666" cy="2400657"/>
          </a:xfrm>
          <a:prstGeom prst="rect">
            <a:avLst/>
          </a:prstGeom>
        </p:spPr>
        <p:txBody>
          <a:bodyPr wrap="square">
            <a:spAutoFit/>
          </a:bodyPr>
          <a:lstStyle/>
          <a:p>
            <a:endParaRPr lang="en-IE" dirty="0"/>
          </a:p>
          <a:p>
            <a:r>
              <a:rPr lang="en-IE" dirty="0"/>
              <a:t>DESPITE OUR </a:t>
            </a:r>
            <a:r>
              <a:rPr lang="en-IE" dirty="0" smtClean="0"/>
              <a:t>INNER TURMOIL, </a:t>
            </a:r>
            <a:r>
              <a:rPr lang="en-IE" dirty="0"/>
              <a:t>WE ARE</a:t>
            </a:r>
            <a:r>
              <a:rPr lang="en-IE" sz="2000" dirty="0"/>
              <a:t> </a:t>
            </a:r>
            <a:r>
              <a:rPr lang="en-IE" sz="2000" b="1" dirty="0"/>
              <a:t>PARENTS</a:t>
            </a:r>
            <a:r>
              <a:rPr lang="en-IE" sz="2000" dirty="0"/>
              <a:t> </a:t>
            </a:r>
            <a:r>
              <a:rPr lang="en-IE" dirty="0" smtClean="0"/>
              <a:t>FIRST</a:t>
            </a:r>
          </a:p>
          <a:p>
            <a:endParaRPr lang="en-IE" dirty="0"/>
          </a:p>
          <a:p>
            <a:endParaRPr lang="en-IE" dirty="0"/>
          </a:p>
          <a:p>
            <a:r>
              <a:rPr lang="en-IE" dirty="0"/>
              <a:t>DESPITE OUR CHILDREN’S </a:t>
            </a:r>
            <a:r>
              <a:rPr lang="en-IE" dirty="0" smtClean="0"/>
              <a:t>EXTRA NEEDS</a:t>
            </a:r>
            <a:r>
              <a:rPr lang="en-IE" dirty="0"/>
              <a:t>, THEY ARE </a:t>
            </a:r>
            <a:r>
              <a:rPr lang="en-IE" sz="2000" b="1" dirty="0"/>
              <a:t>CHILDREN</a:t>
            </a:r>
            <a:r>
              <a:rPr lang="en-IE" dirty="0"/>
              <a:t> </a:t>
            </a:r>
            <a:r>
              <a:rPr lang="en-IE" dirty="0" smtClean="0"/>
              <a:t>FIRST</a:t>
            </a:r>
          </a:p>
          <a:p>
            <a:endParaRPr lang="en-IE" dirty="0" smtClean="0"/>
          </a:p>
          <a:p>
            <a:endParaRPr lang="en-IE" dirty="0"/>
          </a:p>
          <a:p>
            <a:r>
              <a:rPr lang="en-IE" dirty="0" smtClean="0"/>
              <a:t>DESPITE OUR CHAOS, WE ARE A </a:t>
            </a:r>
            <a:r>
              <a:rPr lang="en-IE" sz="2000" b="1" dirty="0" smtClean="0"/>
              <a:t>FAMILY</a:t>
            </a:r>
            <a:r>
              <a:rPr lang="en-IE" dirty="0" smtClean="0"/>
              <a:t> FIRST</a:t>
            </a:r>
            <a:endParaRPr lang="en-IE" dirty="0"/>
          </a:p>
        </p:txBody>
      </p:sp>
    </p:spTree>
    <p:extLst>
      <p:ext uri="{BB962C8B-B14F-4D97-AF65-F5344CB8AC3E}">
        <p14:creationId xmlns:p14="http://schemas.microsoft.com/office/powerpoint/2010/main" xmlns="" val="4083924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WHY THE BLUESTACKS</a:t>
            </a:r>
            <a:endParaRPr lang="en-IE" dirty="0"/>
          </a:p>
        </p:txBody>
      </p:sp>
      <p:sp>
        <p:nvSpPr>
          <p:cNvPr id="3" name="Content Placeholder 2"/>
          <p:cNvSpPr>
            <a:spLocks noGrp="1"/>
          </p:cNvSpPr>
          <p:nvPr>
            <p:ph idx="1"/>
          </p:nvPr>
        </p:nvSpPr>
        <p:spPr/>
        <p:txBody>
          <a:bodyPr>
            <a:normAutofit/>
          </a:bodyPr>
          <a:lstStyle/>
          <a:p>
            <a:r>
              <a:rPr lang="en-IE" dirty="0" smtClean="0"/>
              <a:t>HISTORY – HOW WE STARTED – THE LIVED EXPERIENCE</a:t>
            </a:r>
          </a:p>
          <a:p>
            <a:r>
              <a:rPr lang="en-IE" dirty="0" smtClean="0"/>
              <a:t>HISTORY – HOW WE EVOLVED – FROM BLUESTACK CHALLENGE TO FOUNDATION</a:t>
            </a:r>
          </a:p>
          <a:p>
            <a:r>
              <a:rPr lang="en-IE" dirty="0" smtClean="0"/>
              <a:t>HISTORY – WHAT WE HAVE LEARNED </a:t>
            </a:r>
          </a:p>
          <a:p>
            <a:pPr lvl="1"/>
            <a:r>
              <a:rPr lang="en-IE" dirty="0" smtClean="0"/>
              <a:t>PEOPLE NEED A PLACE – A NON JUDGEMENTAL SPACE</a:t>
            </a:r>
          </a:p>
          <a:p>
            <a:pPr lvl="1"/>
            <a:r>
              <a:rPr lang="en-IE" dirty="0" smtClean="0"/>
              <a:t>PEOPLE LEARN MORE FROM EACH OTHER – THAN FROM PROFESSIONALS</a:t>
            </a:r>
          </a:p>
          <a:p>
            <a:pPr lvl="1"/>
            <a:r>
              <a:rPr lang="en-IE" dirty="0" smtClean="0"/>
              <a:t>PEOPLE STILL NEED SUPPORT – AND NOT JUST DISABILITY SPECIFIC SUPPORT – BUT SERVICES SUCH AS FAMILY SUPPORT – THEY ARE </a:t>
            </a:r>
            <a:r>
              <a:rPr lang="en-IE" b="1" u="sng" dirty="0" smtClean="0"/>
              <a:t>STILL</a:t>
            </a:r>
            <a:r>
              <a:rPr lang="en-IE" dirty="0" smtClean="0"/>
              <a:t> A FAMILY</a:t>
            </a:r>
          </a:p>
          <a:p>
            <a:pPr lvl="1"/>
            <a:r>
              <a:rPr lang="en-IE" dirty="0" smtClean="0"/>
              <a:t>GENERIC SUPPORTS OFTEN JUST NEED A BIT OF TWEAKING TO BE RELEVANT AND SUPPORTIVE</a:t>
            </a:r>
          </a:p>
        </p:txBody>
      </p:sp>
    </p:spTree>
    <p:extLst>
      <p:ext uri="{BB962C8B-B14F-4D97-AF65-F5344CB8AC3E}">
        <p14:creationId xmlns:p14="http://schemas.microsoft.com/office/powerpoint/2010/main" xmlns="" val="2272369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Moving from accepting diversity to true inclusion</a:t>
            </a:r>
            <a:endParaRPr lang="en-IE" dirty="0"/>
          </a:p>
        </p:txBody>
      </p:sp>
      <p:sp>
        <p:nvSpPr>
          <p:cNvPr id="3" name="Content Placeholder 2"/>
          <p:cNvSpPr>
            <a:spLocks noGrp="1"/>
          </p:cNvSpPr>
          <p:nvPr>
            <p:ph idx="1"/>
          </p:nvPr>
        </p:nvSpPr>
        <p:spPr/>
        <p:txBody>
          <a:bodyPr/>
          <a:lstStyle/>
          <a:p>
            <a:r>
              <a:rPr lang="en-IE" sz="2800" dirty="0"/>
              <a:t>We have also learned that moving from accepting diversity to real inclusion </a:t>
            </a:r>
            <a:r>
              <a:rPr lang="en-IE" sz="2800" dirty="0" smtClean="0"/>
              <a:t>can require </a:t>
            </a:r>
            <a:r>
              <a:rPr lang="en-IE" sz="2800" dirty="0"/>
              <a:t>a shift in our </a:t>
            </a:r>
            <a:r>
              <a:rPr lang="en-IE" sz="2800" dirty="0" err="1"/>
              <a:t>mindset</a:t>
            </a:r>
            <a:r>
              <a:rPr lang="en-IE" sz="2800" dirty="0"/>
              <a:t>. </a:t>
            </a:r>
            <a:endParaRPr lang="en-IE" sz="2800" dirty="0" smtClean="0"/>
          </a:p>
          <a:p>
            <a:r>
              <a:rPr lang="en-IE" sz="2800" dirty="0" smtClean="0"/>
              <a:t>We understand that full and authentic inclusion has more to do with complete membership of a community… </a:t>
            </a:r>
            <a:endParaRPr lang="en-IE" dirty="0"/>
          </a:p>
        </p:txBody>
      </p:sp>
    </p:spTree>
    <p:extLst>
      <p:ext uri="{BB962C8B-B14F-4D97-AF65-F5344CB8AC3E}">
        <p14:creationId xmlns:p14="http://schemas.microsoft.com/office/powerpoint/2010/main" xmlns="" val="3884483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r>
            <a:br>
              <a:rPr lang="en-IE" dirty="0" smtClean="0"/>
            </a:br>
            <a:r>
              <a:rPr lang="en-IE" dirty="0" smtClean="0"/>
              <a:t>INCLUSION IS NOT A PROGRAMME</a:t>
            </a:r>
            <a:endParaRPr lang="en-IE" dirty="0"/>
          </a:p>
        </p:txBody>
      </p:sp>
      <p:sp>
        <p:nvSpPr>
          <p:cNvPr id="3" name="Content Placeholder 2"/>
          <p:cNvSpPr>
            <a:spLocks noGrp="1"/>
          </p:cNvSpPr>
          <p:nvPr>
            <p:ph idx="1"/>
          </p:nvPr>
        </p:nvSpPr>
        <p:spPr/>
        <p:txBody>
          <a:bodyPr>
            <a:normAutofit/>
          </a:bodyPr>
          <a:lstStyle/>
          <a:p>
            <a:r>
              <a:rPr lang="en-IE" dirty="0" smtClean="0"/>
              <a:t>IT IS A MINDSET. </a:t>
            </a:r>
          </a:p>
          <a:p>
            <a:r>
              <a:rPr lang="en-IE" dirty="0" smtClean="0"/>
              <a:t>IT IS THE WAY WE TREAT OTHERS AND THE WAY OTHERS TREAT US</a:t>
            </a:r>
          </a:p>
          <a:p>
            <a:r>
              <a:rPr lang="en-IE" dirty="0" smtClean="0"/>
              <a:t>IT IS THAT FEELING THAT YOU BELONG</a:t>
            </a:r>
          </a:p>
          <a:p>
            <a:r>
              <a:rPr lang="en-IE" dirty="0" smtClean="0"/>
              <a:t>THAT FEELING THAT YOU ARE PART OF SOMETHING </a:t>
            </a:r>
          </a:p>
          <a:p>
            <a:endParaRPr lang="en-IE" dirty="0" smtClean="0"/>
          </a:p>
          <a:p>
            <a:r>
              <a:rPr lang="en-IE" dirty="0" smtClean="0"/>
              <a:t>AND IT IS THE RIGHT THING TO DO. </a:t>
            </a:r>
            <a:endParaRPr lang="en-IE" dirty="0"/>
          </a:p>
          <a:p>
            <a:endParaRPr lang="en-IE" dirty="0" smtClean="0"/>
          </a:p>
          <a:p>
            <a:pPr marL="0" indent="0">
              <a:buNone/>
            </a:pPr>
            <a:r>
              <a:rPr lang="en-IE" dirty="0"/>
              <a:t>WHERE WE ARE NOW</a:t>
            </a:r>
            <a:r>
              <a:rPr lang="en-IE" dirty="0" smtClean="0"/>
              <a:t>… WE HAVE A PLACE TO BELONG TO</a:t>
            </a:r>
            <a:endParaRPr lang="en-IE" dirty="0"/>
          </a:p>
          <a:p>
            <a:pPr marL="0" indent="0">
              <a:buNone/>
            </a:pPr>
            <a:endParaRPr lang="en-IE" dirty="0"/>
          </a:p>
        </p:txBody>
      </p:sp>
    </p:spTree>
    <p:extLst>
      <p:ext uri="{BB962C8B-B14F-4D97-AF65-F5344CB8AC3E}">
        <p14:creationId xmlns:p14="http://schemas.microsoft.com/office/powerpoint/2010/main" xmlns="" val="3887222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 Created the Space - Adapted and Accessible building in Donegal Town</a:t>
            </a:r>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35300" y="2160588"/>
            <a:ext cx="3881437" cy="3881437"/>
          </a:xfrm>
        </p:spPr>
      </p:pic>
      <p:pic>
        <p:nvPicPr>
          <p:cNvPr id="1026" name="Picture 2" descr="Image may contain: sky and outdo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84125" y="1930400"/>
            <a:ext cx="4096698" cy="46452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370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PROGRAMMES – SATURDAY CLUB</a:t>
            </a:r>
            <a:endParaRPr lang="en-IE" dirty="0"/>
          </a:p>
        </p:txBody>
      </p:sp>
      <p:pic>
        <p:nvPicPr>
          <p:cNvPr id="2050" name="Picture 2" descr="https://www.facebook.com/images/photos/profile/gradient.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971256" y="3301206"/>
            <a:ext cx="9525"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may contain: 1 person, sitting, living room, table and indo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8189" y="1930400"/>
            <a:ext cx="3555813" cy="4927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may contain: 2 people, people smiling, people sitting and indo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0235" y="1930400"/>
            <a:ext cx="3213847" cy="492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871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BLUESTACK YOUTH CLUB</a:t>
            </a:r>
            <a:endParaRPr lang="en-IE" dirty="0"/>
          </a:p>
        </p:txBody>
      </p:sp>
      <p:pic>
        <p:nvPicPr>
          <p:cNvPr id="3074" name="Picture 2" descr="Image may contain: 2 people, people smiling, people sitting, living room, table and indoo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035300" y="2160588"/>
            <a:ext cx="3881437" cy="388143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may contain: 2 people, people smiling, people sitting, table and indo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374" y="1930400"/>
            <a:ext cx="3757519" cy="492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6704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853</TotalTime>
  <Words>845</Words>
  <Application>Microsoft Office PowerPoint</Application>
  <PresentationFormat>Custom</PresentationFormat>
  <Paragraphs>95</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Facet</vt:lpstr>
      <vt:lpstr>Custom Design</vt:lpstr>
      <vt:lpstr>WHAT WE DO</vt:lpstr>
      <vt:lpstr>THE WHY…</vt:lpstr>
      <vt:lpstr>Slide 3</vt:lpstr>
      <vt:lpstr>WHY THE BLUESTACKS</vt:lpstr>
      <vt:lpstr>Moving from accepting diversity to true inclusion</vt:lpstr>
      <vt:lpstr> INCLUSION IS NOT A PROGRAMME</vt:lpstr>
      <vt:lpstr>We Created the Space - Adapted and Accessible building in Donegal Town</vt:lpstr>
      <vt:lpstr>PROGRAMMES – SATURDAY CLUB</vt:lpstr>
      <vt:lpstr>BLUESTACK YOUTH CLUB</vt:lpstr>
      <vt:lpstr>FUNDAMENTAL MOVEMENT PROGRAMME GROSS AND FINE MOTOR SKILL DEVELOPMENT</vt:lpstr>
      <vt:lpstr>BLUESTACK SPORTS PROGRAMME</vt:lpstr>
      <vt:lpstr>BLUESTACK SUMMER CAMP</vt:lpstr>
      <vt:lpstr>BLUESTACK CHOIR</vt:lpstr>
      <vt:lpstr>FAMILY SUPPORT </vt:lpstr>
      <vt:lpstr>Low Cost Counselling/Well Being Project</vt:lpstr>
      <vt:lpstr>Parents Support Network</vt:lpstr>
      <vt:lpstr>CHANGING PLACES</vt:lpstr>
      <vt:lpstr>A HELPING HAND AND A LISTENING EAR</vt:lpstr>
      <vt:lpstr>SO HOW MANY ARE THERE?</vt:lpstr>
      <vt:lpstr>WE MEET SOME CHARACTERS IN OUR WORK – WITH GREAT ABILITIES</vt:lpstr>
      <vt:lpstr>WE ARE A RESOURCE FOR YOU</vt:lpstr>
      <vt:lpstr>In Conclusion…</vt:lpstr>
      <vt:lpstr>PARTING WORDS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DO</dc:title>
  <dc:creator>User1</dc:creator>
  <cp:lastModifiedBy>Admin</cp:lastModifiedBy>
  <cp:revision>39</cp:revision>
  <cp:lastPrinted>2018-05-16T19:15:12Z</cp:lastPrinted>
  <dcterms:created xsi:type="dcterms:W3CDTF">2018-05-16T10:06:43Z</dcterms:created>
  <dcterms:modified xsi:type="dcterms:W3CDTF">2018-10-09T16:14:12Z</dcterms:modified>
</cp:coreProperties>
</file>