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68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7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vaghfrc.org/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info@mevaghfr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IE" sz="3200" b="1" dirty="0" smtClean="0"/>
          </a:p>
          <a:p>
            <a:pPr algn="ctr"/>
            <a:r>
              <a:rPr lang="en-IE" sz="11200" b="1" dirty="0" smtClean="0"/>
              <a:t>Special Needs Parent Support Group</a:t>
            </a:r>
          </a:p>
          <a:p>
            <a:pPr algn="ctr"/>
            <a:endParaRPr lang="en-IE" sz="3200" b="1" dirty="0" smtClean="0"/>
          </a:p>
          <a:p>
            <a:pPr algn="ctr"/>
            <a:r>
              <a:rPr lang="en-IE" sz="8000" dirty="0" smtClean="0"/>
              <a:t>Presented by: </a:t>
            </a:r>
            <a:r>
              <a:rPr lang="en-IE" sz="8000" dirty="0" smtClean="0">
                <a:solidFill>
                  <a:schemeClr val="tx1"/>
                </a:solidFill>
              </a:rPr>
              <a:t>Leona McMenamin</a:t>
            </a:r>
          </a:p>
          <a:p>
            <a:endParaRPr lang="en-I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81" y="1447800"/>
            <a:ext cx="5999605" cy="3329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551" y="6039209"/>
            <a:ext cx="1298561" cy="743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Benefits to Parents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Provide </a:t>
            </a:r>
            <a:r>
              <a:rPr lang="en-IE" dirty="0"/>
              <a:t>on-going </a:t>
            </a:r>
            <a:r>
              <a:rPr lang="en-IE" dirty="0" smtClean="0"/>
              <a:t>support.</a:t>
            </a:r>
            <a:endParaRPr lang="en-IE" dirty="0"/>
          </a:p>
          <a:p>
            <a:r>
              <a:rPr lang="en-IE" dirty="0"/>
              <a:t>Help in time of </a:t>
            </a:r>
            <a:r>
              <a:rPr lang="en-IE" dirty="0" smtClean="0"/>
              <a:t>crisis.</a:t>
            </a:r>
            <a:endParaRPr lang="en-IE" dirty="0"/>
          </a:p>
          <a:p>
            <a:r>
              <a:rPr lang="en-IE" dirty="0" smtClean="0"/>
              <a:t>Learn additional </a:t>
            </a:r>
            <a:r>
              <a:rPr lang="en-IE" dirty="0"/>
              <a:t>coping </a:t>
            </a:r>
            <a:r>
              <a:rPr lang="en-IE" dirty="0" smtClean="0"/>
              <a:t>skills.</a:t>
            </a:r>
            <a:endParaRPr lang="en-IE" dirty="0"/>
          </a:p>
          <a:p>
            <a:r>
              <a:rPr lang="en-IE" dirty="0"/>
              <a:t>Help focus anger and use its energy in positive </a:t>
            </a:r>
            <a:r>
              <a:rPr lang="en-IE" dirty="0" smtClean="0"/>
              <a:t>ways.</a:t>
            </a:r>
            <a:endParaRPr lang="en-IE" dirty="0"/>
          </a:p>
          <a:p>
            <a:r>
              <a:rPr lang="en-IE" dirty="0"/>
              <a:t>Share information, ideas and </a:t>
            </a:r>
            <a:r>
              <a:rPr lang="en-IE" dirty="0" smtClean="0"/>
              <a:t>resources.</a:t>
            </a:r>
            <a:endParaRPr lang="en-IE" dirty="0"/>
          </a:p>
          <a:p>
            <a:r>
              <a:rPr lang="en-IE" dirty="0"/>
              <a:t>Provide training for parents to increase </a:t>
            </a:r>
            <a:r>
              <a:rPr lang="en-IE" dirty="0" smtClean="0"/>
              <a:t>skills.</a:t>
            </a:r>
            <a:endParaRPr lang="en-IE" dirty="0"/>
          </a:p>
          <a:p>
            <a:r>
              <a:rPr lang="en-IE" dirty="0"/>
              <a:t>Help in dealing with educational, medical and other service </a:t>
            </a:r>
            <a:r>
              <a:rPr lang="en-IE" dirty="0" smtClean="0"/>
              <a:t>agencies.</a:t>
            </a:r>
            <a:endParaRPr lang="en-IE" dirty="0"/>
          </a:p>
          <a:p>
            <a:r>
              <a:rPr lang="en-IE" dirty="0"/>
              <a:t>Give an opportunity to relieve loneliness and form new </a:t>
            </a:r>
            <a:r>
              <a:rPr lang="en-IE" dirty="0" smtClean="0"/>
              <a:t>friendships.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4179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Contact Details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2954"/>
            <a:ext cx="8946541" cy="4595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b="1" dirty="0" smtClean="0"/>
              <a:t>If you would like more information please contact: </a:t>
            </a:r>
          </a:p>
          <a:p>
            <a:pPr marL="0" indent="0" algn="ctr">
              <a:buNone/>
            </a:pPr>
            <a:r>
              <a:rPr lang="en-IE" dirty="0" smtClean="0"/>
              <a:t>Mevagh Family Resource Centre</a:t>
            </a:r>
          </a:p>
          <a:p>
            <a:pPr marL="0" indent="0" algn="ctr">
              <a:buNone/>
            </a:pPr>
            <a:r>
              <a:rPr lang="en-IE" dirty="0" smtClean="0"/>
              <a:t>Áras Ros Goill</a:t>
            </a:r>
          </a:p>
          <a:p>
            <a:pPr marL="0" indent="0" algn="ctr">
              <a:buNone/>
            </a:pPr>
            <a:r>
              <a:rPr lang="en-IE" dirty="0" smtClean="0"/>
              <a:t>Downings</a:t>
            </a:r>
          </a:p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2400" b="1" dirty="0" smtClean="0">
                <a:solidFill>
                  <a:schemeClr val="accent1"/>
                </a:solidFill>
              </a:rPr>
              <a:t>Tel: 074 9155055</a:t>
            </a:r>
          </a:p>
          <a:p>
            <a:pPr marL="0" indent="0" algn="ctr">
              <a:buNone/>
            </a:pPr>
            <a:r>
              <a:rPr lang="en-IE" dirty="0" smtClean="0"/>
              <a:t>Email: </a:t>
            </a:r>
            <a:r>
              <a:rPr lang="en-IE" dirty="0" smtClean="0">
                <a:solidFill>
                  <a:schemeClr val="accent1"/>
                </a:solidFill>
                <a:hlinkClick r:id="rId2"/>
              </a:rPr>
              <a:t>info@mevaghfrc.com</a:t>
            </a:r>
            <a:endParaRPr lang="en-IE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E" dirty="0" smtClean="0">
                <a:solidFill>
                  <a:srgbClr val="FFFF00"/>
                </a:solidFill>
                <a:hlinkClick r:id="rId3"/>
              </a:rPr>
              <a:t>www.mevaghfrc.org</a:t>
            </a:r>
            <a:endParaRPr lang="en-IE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1"/>
                </a:solidFill>
              </a:rPr>
              <a:t>Mevagh Frc</a:t>
            </a:r>
          </a:p>
          <a:p>
            <a:pPr marL="0" indent="0" algn="ctr">
              <a:buNone/>
            </a:pPr>
            <a:r>
              <a:rPr lang="en-IE" dirty="0" smtClean="0">
                <a:solidFill>
                  <a:schemeClr val="accent1"/>
                </a:solidFill>
              </a:rPr>
              <a:t>  @</a:t>
            </a:r>
            <a:r>
              <a:rPr lang="en-IE" dirty="0" err="1" smtClean="0">
                <a:solidFill>
                  <a:schemeClr val="accent1"/>
                </a:solidFill>
              </a:rPr>
              <a:t>Mevagh_FRC</a:t>
            </a:r>
            <a:endParaRPr lang="en-IE" dirty="0" smtClean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en-IE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IE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812" y="5185714"/>
            <a:ext cx="374822" cy="362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812" y="5652487"/>
            <a:ext cx="374822" cy="35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4" y="5898290"/>
            <a:ext cx="1551597" cy="815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195" y="5969731"/>
            <a:ext cx="1473063" cy="743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4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About us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Mevagh Family Resource Centre was established in 1997 by a voluntary board of directors.</a:t>
            </a:r>
          </a:p>
          <a:p>
            <a:r>
              <a:rPr lang="en-IE" sz="2400" dirty="0" smtClean="0"/>
              <a:t>The board saw </a:t>
            </a:r>
            <a:r>
              <a:rPr lang="en-IE" sz="2400" dirty="0"/>
              <a:t>the need to develop services for families in the community so they applied for Family Resource Centre status which was granted in 2001</a:t>
            </a:r>
            <a:r>
              <a:rPr lang="en-IE" sz="2400" dirty="0" smtClean="0"/>
              <a:t>.</a:t>
            </a:r>
          </a:p>
          <a:p>
            <a:r>
              <a:rPr lang="en-IE" sz="2400" dirty="0"/>
              <a:t>The Centre run needs based programmes which concentrate on individuals and families in the Primary Care Team area of </a:t>
            </a:r>
            <a:r>
              <a:rPr lang="en-IE" sz="2400" dirty="0" smtClean="0"/>
              <a:t>Milford/Fanad and Ros </a:t>
            </a:r>
            <a:r>
              <a:rPr lang="en-IE" sz="2400" dirty="0"/>
              <a:t>Goill.</a:t>
            </a:r>
            <a:endParaRPr lang="en-I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8499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Our Mission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200" dirty="0"/>
              <a:t>T</a:t>
            </a:r>
            <a:r>
              <a:rPr lang="en-IE" sz="3200" dirty="0" smtClean="0"/>
              <a:t>o </a:t>
            </a:r>
            <a:r>
              <a:rPr lang="en-IE" sz="3200" dirty="0"/>
              <a:t>combat disadvantage by improving the functioning of the family unit and to promote the economic, social and cultural regeneration of the Mevagh community.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20759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Services We Offer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Busy Bees, Parent, Baby &amp; Toddler Group</a:t>
            </a:r>
          </a:p>
          <a:p>
            <a:r>
              <a:rPr lang="en-IE" dirty="0" smtClean="0"/>
              <a:t>Breast Feeding Support Group</a:t>
            </a:r>
          </a:p>
          <a:p>
            <a:r>
              <a:rPr lang="en-IE" dirty="0" smtClean="0"/>
              <a:t>Special Needs Support Group</a:t>
            </a:r>
          </a:p>
          <a:p>
            <a:r>
              <a:rPr lang="en-IE" dirty="0" smtClean="0"/>
              <a:t>Book Club</a:t>
            </a:r>
          </a:p>
          <a:p>
            <a:r>
              <a:rPr lang="en-IE" dirty="0" smtClean="0"/>
              <a:t>Junior Youth Club</a:t>
            </a:r>
          </a:p>
          <a:p>
            <a:r>
              <a:rPr lang="en-IE" dirty="0" smtClean="0"/>
              <a:t>Senior Youth Club</a:t>
            </a:r>
          </a:p>
          <a:p>
            <a:r>
              <a:rPr lang="en-IE" dirty="0" smtClean="0"/>
              <a:t>Womens Group</a:t>
            </a:r>
          </a:p>
          <a:p>
            <a:r>
              <a:rPr lang="en-IE" dirty="0" smtClean="0"/>
              <a:t>Men's Group</a:t>
            </a:r>
          </a:p>
          <a:p>
            <a:r>
              <a:rPr lang="en-IE" dirty="0" smtClean="0"/>
              <a:t>Men's Shed</a:t>
            </a:r>
          </a:p>
          <a:p>
            <a:r>
              <a:rPr lang="en-IE" dirty="0" smtClean="0"/>
              <a:t>Recreational Classes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Craft Group </a:t>
            </a:r>
          </a:p>
          <a:p>
            <a:r>
              <a:rPr lang="en-IE" dirty="0" smtClean="0"/>
              <a:t>Art Classes</a:t>
            </a:r>
          </a:p>
          <a:p>
            <a:r>
              <a:rPr lang="en-IE" dirty="0" smtClean="0"/>
              <a:t>Educational Classes</a:t>
            </a:r>
          </a:p>
          <a:p>
            <a:r>
              <a:rPr lang="en-IE" dirty="0" smtClean="0"/>
              <a:t>Parent Plus Training</a:t>
            </a:r>
          </a:p>
          <a:p>
            <a:r>
              <a:rPr lang="en-IE" dirty="0" smtClean="0"/>
              <a:t>Parent Stop</a:t>
            </a:r>
          </a:p>
          <a:p>
            <a:r>
              <a:rPr lang="en-IE" dirty="0" smtClean="0"/>
              <a:t>CV &amp; Employment Support</a:t>
            </a:r>
          </a:p>
          <a:p>
            <a:r>
              <a:rPr lang="en-IE" dirty="0" smtClean="0"/>
              <a:t>Tourist Information Point</a:t>
            </a:r>
          </a:p>
          <a:p>
            <a:r>
              <a:rPr lang="en-IE" dirty="0" smtClean="0"/>
              <a:t>Library Services – Taobh Tíre</a:t>
            </a:r>
          </a:p>
          <a:p>
            <a:r>
              <a:rPr lang="en-IE" dirty="0" smtClean="0"/>
              <a:t>Administrative Services</a:t>
            </a:r>
          </a:p>
          <a:p>
            <a:r>
              <a:rPr lang="en-IE" dirty="0" smtClean="0"/>
              <a:t>Hot Desks / Computer use &amp; internet access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3189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Assess the Need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Devised a needs analysis of the local community. </a:t>
            </a:r>
          </a:p>
          <a:p>
            <a:r>
              <a:rPr lang="en-IE" sz="2400" dirty="0" smtClean="0"/>
              <a:t>Held an open evening for parents of children with additional needs to get their input on how the group could work to support them. </a:t>
            </a:r>
          </a:p>
          <a:p>
            <a:r>
              <a:rPr lang="en-IE" sz="2400" dirty="0" smtClean="0"/>
              <a:t>Evidence of lack of services in rural areas.</a:t>
            </a:r>
          </a:p>
          <a:p>
            <a:r>
              <a:rPr lang="en-IE" sz="2400" dirty="0" smtClean="0"/>
              <a:t>14</a:t>
            </a:r>
            <a:r>
              <a:rPr lang="en-IE" sz="2400" dirty="0"/>
              <a:t>% of Donegal's population have some form of </a:t>
            </a:r>
            <a:r>
              <a:rPr lang="en-IE" sz="2400" dirty="0" smtClean="0"/>
              <a:t>disability (CSO 2011).</a:t>
            </a:r>
            <a:endParaRPr lang="en-IE" sz="2400" dirty="0"/>
          </a:p>
          <a:p>
            <a:endParaRPr lang="en-IE" sz="2400" dirty="0" smtClean="0">
              <a:solidFill>
                <a:srgbClr val="FFFF00"/>
              </a:solidFill>
            </a:endParaRPr>
          </a:p>
          <a:p>
            <a:endParaRPr lang="en-IE" sz="2400" dirty="0" smtClean="0">
              <a:solidFill>
                <a:srgbClr val="FFFF00"/>
              </a:solidFill>
            </a:endParaRPr>
          </a:p>
          <a:p>
            <a:endParaRPr lang="en-IE" sz="2400" dirty="0" smtClean="0">
              <a:solidFill>
                <a:srgbClr val="FFFF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761401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55" y="1635370"/>
            <a:ext cx="7019145" cy="4501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983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Setting </a:t>
            </a:r>
            <a:r>
              <a:rPr lang="en-IE" b="1" dirty="0">
                <a:solidFill>
                  <a:schemeClr val="accent1"/>
                </a:solidFill>
              </a:rPr>
              <a:t>U</a:t>
            </a:r>
            <a:r>
              <a:rPr lang="en-IE" b="1" dirty="0" smtClean="0">
                <a:solidFill>
                  <a:schemeClr val="accent1"/>
                </a:solidFill>
              </a:rPr>
              <a:t>p Group</a:t>
            </a:r>
            <a:br>
              <a:rPr lang="en-IE" b="1" dirty="0" smtClean="0">
                <a:solidFill>
                  <a:schemeClr val="accent1"/>
                </a:solidFill>
              </a:rPr>
            </a:b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Arranged a meeting with two local Public Health Nurses and Speech and Language Therapist.</a:t>
            </a:r>
          </a:p>
          <a:p>
            <a:r>
              <a:rPr lang="en-IE" dirty="0" smtClean="0"/>
              <a:t>It was agreed from feedback of parents and professionals the group should not focus on one specific disability.  </a:t>
            </a:r>
          </a:p>
          <a:p>
            <a:r>
              <a:rPr lang="en-IE" dirty="0" smtClean="0"/>
              <a:t>With the support of professionals we held a coffee morning for Parents who have children with Special Needs.</a:t>
            </a:r>
          </a:p>
          <a:p>
            <a:r>
              <a:rPr lang="en-IE" dirty="0" smtClean="0"/>
              <a:t>Discussions occurred with parents and we agreed a format for the group.</a:t>
            </a:r>
          </a:p>
          <a:p>
            <a:r>
              <a:rPr lang="en-IE" dirty="0" smtClean="0"/>
              <a:t>The group would be parent led and would meet monthly.</a:t>
            </a:r>
          </a:p>
          <a:p>
            <a:r>
              <a:rPr lang="en-IE" dirty="0" smtClean="0"/>
              <a:t>Mevagh FRC agreed to arrange training and provide a free space to accommodate group.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243732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Continued</a:t>
            </a: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01" y="2052638"/>
            <a:ext cx="5934973" cy="4195762"/>
          </a:xfrm>
        </p:spPr>
      </p:pic>
    </p:spTree>
    <p:extLst>
      <p:ext uri="{BB962C8B-B14F-4D97-AF65-F5344CB8AC3E}">
        <p14:creationId xmlns="" xmlns:p14="http://schemas.microsoft.com/office/powerpoint/2010/main" val="28331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accent1"/>
                </a:solidFill>
              </a:rPr>
              <a:t>Continued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 support group within a Family Resource Centres is successful because we can address local needs with local responses in a holistic manner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The role of the professional in parent support groups cannot be emphasised enough. The California module reports that “One third of self-help groups are started with the help of professionals.”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5729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488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Slide 1</vt:lpstr>
      <vt:lpstr>About us</vt:lpstr>
      <vt:lpstr>Our Mission</vt:lpstr>
      <vt:lpstr>Services We Offer</vt:lpstr>
      <vt:lpstr>Assess the Need</vt:lpstr>
      <vt:lpstr>Slide 6</vt:lpstr>
      <vt:lpstr>Setting Up Group </vt:lpstr>
      <vt:lpstr>Continued</vt:lpstr>
      <vt:lpstr>Continued</vt:lpstr>
      <vt:lpstr>Benefits to Parents</vt:lpstr>
      <vt:lpstr>Contact Details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Marietta New</dc:creator>
  <cp:lastModifiedBy>Admin</cp:lastModifiedBy>
  <cp:revision>75</cp:revision>
  <dcterms:created xsi:type="dcterms:W3CDTF">2018-10-08T11:21:39Z</dcterms:created>
  <dcterms:modified xsi:type="dcterms:W3CDTF">2018-10-09T11:42:27Z</dcterms:modified>
</cp:coreProperties>
</file>