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8" r:id="rId6"/>
    <p:sldId id="269" r:id="rId7"/>
    <p:sldId id="267" r:id="rId8"/>
    <p:sldId id="259" r:id="rId9"/>
    <p:sldId id="260" r:id="rId10"/>
    <p:sldId id="262" r:id="rId11"/>
    <p:sldId id="261" r:id="rId12"/>
    <p:sldId id="263" r:id="rId13"/>
    <p:sldId id="274" r:id="rId14"/>
    <p:sldId id="273" r:id="rId15"/>
    <p:sldId id="258" r:id="rId16"/>
    <p:sldId id="275" r:id="rId17"/>
    <p:sldId id="272" r:id="rId18"/>
    <p:sldId id="271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26940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32778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9898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1450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09321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2770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50872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0998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29467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68456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07207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D257-A9B1-419F-9160-1D26A3FF920F}" type="datetimeFigureOut">
              <a:rPr lang="en-IE" smtClean="0"/>
              <a:pPr/>
              <a:t>26/04/2017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52DE-1FF7-4B3E-8738-42E31685790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60020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arenthubdonegal.i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parenthubdonegal.i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lee@parentstop.ie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airbre.Cahill@hse.i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3124200"/>
          </a:xfrm>
        </p:spPr>
        <p:txBody>
          <a:bodyPr>
            <a:noAutofit/>
          </a:bodyPr>
          <a:lstStyle/>
          <a:p>
            <a:r>
              <a:rPr lang="en-IE" sz="4000" b="1" dirty="0"/>
              <a:t>Parent Hub Donegal</a:t>
            </a:r>
            <a:br>
              <a:rPr lang="en-IE" sz="4000" b="1" dirty="0"/>
            </a:br>
            <a:r>
              <a:rPr lang="en-IE" sz="4000" b="1" dirty="0"/>
              <a:t>from the perspective of one of the partner organisations and the Parent Hub Coordinator</a:t>
            </a:r>
            <a:endParaRPr lang="en-IE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4821555" cy="15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532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arent Hub Doneg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39425" y="-6750050"/>
            <a:ext cx="2857500" cy="1190625"/>
          </a:xfrm>
          <a:prstGeom prst="rect">
            <a:avLst/>
          </a:prstGeom>
          <a:noFill/>
        </p:spPr>
      </p:pic>
      <p:pic>
        <p:nvPicPr>
          <p:cNvPr id="8198" name="Picture 6" descr="Parent Hub Doneg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39425" y="-6750050"/>
            <a:ext cx="2857500" cy="1190625"/>
          </a:xfrm>
          <a:prstGeom prst="rect">
            <a:avLst/>
          </a:prstGeom>
          <a:noFill/>
        </p:spPr>
      </p:pic>
      <p:pic>
        <p:nvPicPr>
          <p:cNvPr id="8200" name="Picture 8" descr="Parent Hub Doneg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39425" y="-6750050"/>
            <a:ext cx="2857500" cy="1190625"/>
          </a:xfrm>
          <a:prstGeom prst="rect">
            <a:avLst/>
          </a:prstGeom>
          <a:noFill/>
        </p:spPr>
      </p:pic>
      <p:pic>
        <p:nvPicPr>
          <p:cNvPr id="8202" name="Picture 10" descr="http://www.cypsc.ie/_fileUpload/Image/Parent_Hu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8352928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094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Parent Hub Donegal </a:t>
            </a:r>
            <a:br>
              <a:rPr lang="en-IE" dirty="0"/>
            </a:br>
            <a:r>
              <a:rPr lang="en-IE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E" sz="2400" dirty="0">
                <a:hlinkClick r:id="rId2"/>
              </a:rPr>
              <a:t>www.parenthubdonegal.ie</a:t>
            </a:r>
            <a:endParaRPr lang="en-IE" sz="2400" dirty="0"/>
          </a:p>
          <a:p>
            <a:r>
              <a:rPr lang="en-IE" sz="2400" dirty="0"/>
              <a:t>Officially launched September 2016</a:t>
            </a:r>
          </a:p>
          <a:p>
            <a:r>
              <a:rPr lang="en-IE" sz="2400" dirty="0"/>
              <a:t>One stop shop for parents/ families and professionals to access information about all supports/ services/ events available in Donegal</a:t>
            </a:r>
          </a:p>
          <a:p>
            <a:r>
              <a:rPr lang="en-IE" sz="2400" dirty="0"/>
              <a:t>Home Page categorised by different stages providing information. </a:t>
            </a:r>
          </a:p>
          <a:p>
            <a:r>
              <a:rPr lang="en-IE" sz="2400" dirty="0"/>
              <a:t>Services section : services mapped and categorised. </a:t>
            </a:r>
          </a:p>
          <a:p>
            <a:r>
              <a:rPr lang="en-IE" sz="2400" dirty="0"/>
              <a:t>From Ante-natal to Youth Services to Counselling</a:t>
            </a:r>
          </a:p>
          <a:p>
            <a:r>
              <a:rPr lang="en-IE" sz="2400" dirty="0"/>
              <a:t>A work in progress. Supported through </a:t>
            </a:r>
            <a:r>
              <a:rPr lang="en-IE" sz="2400" dirty="0" err="1"/>
              <a:t>Lar</a:t>
            </a:r>
            <a:r>
              <a:rPr lang="en-IE" sz="2400" dirty="0"/>
              <a:t> Thompson and </a:t>
            </a:r>
            <a:r>
              <a:rPr lang="en-IE" sz="2400" dirty="0" err="1"/>
              <a:t>Tusla</a:t>
            </a:r>
            <a:r>
              <a:rPr lang="en-IE" sz="2400" dirty="0"/>
              <a:t> based staff.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396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600" dirty="0"/>
              <a:t>Make One Change Campaign 2014/2015/2016/2017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1556792"/>
          <a:ext cx="8020050" cy="4968552"/>
        </p:xfrm>
        <a:graphic>
          <a:graphicData uri="http://schemas.openxmlformats.org/presentationml/2006/ole">
            <p:oleObj spid="_x0000_s1033" name="Acrobat Document" r:id="rId3" imgW="8019943" imgH="5667255" progId="AcroExch.Document.DC">
              <p:embed/>
            </p:oleObj>
          </a:graphicData>
        </a:graphic>
      </p:graphicFrame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437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457200"/>
            <a:ext cx="4572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60960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err="1"/>
              <a:t>Ionad</a:t>
            </a:r>
            <a:r>
              <a:rPr lang="en-IE" sz="4000" dirty="0"/>
              <a:t> </a:t>
            </a:r>
            <a:r>
              <a:rPr lang="en-IE" sz="4000" dirty="0" err="1"/>
              <a:t>Naomh</a:t>
            </a:r>
            <a:r>
              <a:rPr lang="en-IE" sz="4000" dirty="0"/>
              <a:t> </a:t>
            </a:r>
            <a:r>
              <a:rPr lang="en-IE" sz="4000" dirty="0" err="1"/>
              <a:t>Pádraig</a:t>
            </a:r>
            <a:r>
              <a:rPr lang="en-IE" sz="4000" dirty="0"/>
              <a:t> Dobhair</a:t>
            </a:r>
          </a:p>
          <a:p>
            <a:r>
              <a:rPr lang="en-IE" sz="4000" dirty="0"/>
              <a:t>25/04/17</a:t>
            </a:r>
          </a:p>
        </p:txBody>
      </p:sp>
    </p:spTree>
    <p:extLst>
      <p:ext uri="{BB962C8B-B14F-4D97-AF65-F5344CB8AC3E}">
        <p14:creationId xmlns:p14="http://schemas.microsoft.com/office/powerpoint/2010/main" xmlns="" val="318563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97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821555" cy="15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62000" y="185934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err="1"/>
              <a:t>Sheol</a:t>
            </a:r>
            <a:r>
              <a:rPr lang="en-IE" sz="2400" dirty="0"/>
              <a:t> Parent Hub </a:t>
            </a:r>
            <a:r>
              <a:rPr lang="en-IE" sz="2400" dirty="0" err="1"/>
              <a:t>Dhún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nGall</a:t>
            </a:r>
            <a:r>
              <a:rPr lang="en-IE" sz="2400" dirty="0"/>
              <a:t> Parenthubdonegal.ie in 2016.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muid</a:t>
            </a:r>
            <a:r>
              <a:rPr lang="en-IE" sz="2400" dirty="0"/>
              <a:t> </a:t>
            </a:r>
            <a:r>
              <a:rPr lang="en-IE" sz="2400" dirty="0" err="1"/>
              <a:t>anois</a:t>
            </a:r>
            <a:r>
              <a:rPr lang="en-IE" sz="2400" dirty="0"/>
              <a:t> </a:t>
            </a:r>
            <a:r>
              <a:rPr lang="en-IE" sz="2400" dirty="0" err="1"/>
              <a:t>ag</a:t>
            </a:r>
            <a:r>
              <a:rPr lang="en-IE" sz="2400" dirty="0"/>
              <a:t> </a:t>
            </a:r>
            <a:r>
              <a:rPr lang="en-IE" sz="2400" dirty="0" err="1"/>
              <a:t>cuardach</a:t>
            </a:r>
            <a:r>
              <a:rPr lang="en-IE" sz="2400" dirty="0"/>
              <a:t> </a:t>
            </a:r>
            <a:r>
              <a:rPr lang="en-IE" sz="2400" dirty="0" err="1"/>
              <a:t>inchur</a:t>
            </a:r>
            <a:r>
              <a:rPr lang="en-IE" sz="2400" dirty="0"/>
              <a:t> ó </a:t>
            </a:r>
            <a:r>
              <a:rPr lang="en-IE" sz="2400" dirty="0" err="1"/>
              <a:t>thuismitheoirí</a:t>
            </a:r>
            <a:r>
              <a:rPr lang="en-IE" sz="2400" dirty="0"/>
              <a:t> </a:t>
            </a:r>
            <a:r>
              <a:rPr lang="en-IE" sz="2400" dirty="0" err="1"/>
              <a:t>fud</a:t>
            </a:r>
            <a:r>
              <a:rPr lang="en-IE" sz="2400" dirty="0"/>
              <a:t> fad </a:t>
            </a:r>
            <a:r>
              <a:rPr lang="en-IE" sz="2400" dirty="0" err="1"/>
              <a:t>Dhún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nGall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cinntiú</a:t>
            </a:r>
            <a:r>
              <a:rPr lang="en-IE" sz="2400" dirty="0"/>
              <a:t> go </a:t>
            </a:r>
            <a:r>
              <a:rPr lang="en-IE" sz="2400" dirty="0" err="1"/>
              <a:t>bhfuil</a:t>
            </a:r>
            <a:r>
              <a:rPr lang="en-IE" sz="2400" dirty="0"/>
              <a:t> an t-</a:t>
            </a:r>
            <a:r>
              <a:rPr lang="en-IE" sz="2400" dirty="0" err="1"/>
              <a:t>eolas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suíomh</a:t>
            </a:r>
            <a:r>
              <a:rPr lang="en-IE" sz="2400" dirty="0"/>
              <a:t> </a:t>
            </a:r>
            <a:r>
              <a:rPr lang="en-IE" sz="2400" dirty="0" err="1"/>
              <a:t>chomh</a:t>
            </a:r>
            <a:r>
              <a:rPr lang="en-IE" sz="2400" dirty="0"/>
              <a:t> </a:t>
            </a:r>
            <a:r>
              <a:rPr lang="en-IE" sz="2400" dirty="0" err="1"/>
              <a:t>feiliúnach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is </a:t>
            </a:r>
            <a:r>
              <a:rPr lang="en-IE" sz="2400" dirty="0" err="1"/>
              <a:t>féidir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go </a:t>
            </a:r>
            <a:r>
              <a:rPr lang="en-IE" sz="2400" dirty="0" err="1"/>
              <a:t>bhfuil</a:t>
            </a:r>
            <a:r>
              <a:rPr lang="en-IE" sz="2400" dirty="0"/>
              <a:t> an t-</a:t>
            </a:r>
            <a:r>
              <a:rPr lang="en-IE" sz="2400" dirty="0" err="1"/>
              <a:t>eolas</a:t>
            </a:r>
            <a:r>
              <a:rPr lang="en-IE" sz="2400" dirty="0"/>
              <a:t> </a:t>
            </a:r>
            <a:r>
              <a:rPr lang="en-IE" sz="2400" dirty="0" err="1"/>
              <a:t>ag</a:t>
            </a:r>
            <a:r>
              <a:rPr lang="en-IE" sz="2400" dirty="0"/>
              <a:t> </a:t>
            </a:r>
            <a:r>
              <a:rPr lang="en-IE" sz="2400" dirty="0" err="1"/>
              <a:t>freastal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riachtanais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dtuismitheoirí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dteaghlach</a:t>
            </a:r>
            <a:r>
              <a:rPr lang="en-IE" sz="2400" dirty="0"/>
              <a:t>. </a:t>
            </a:r>
            <a:r>
              <a:rPr lang="en-IE" sz="2400" dirty="0" err="1"/>
              <a:t>Bheadh</a:t>
            </a:r>
            <a:r>
              <a:rPr lang="en-IE" sz="2400" dirty="0"/>
              <a:t> </a:t>
            </a:r>
            <a:r>
              <a:rPr lang="en-IE" sz="2400" dirty="0" err="1"/>
              <a:t>muid</a:t>
            </a:r>
            <a:r>
              <a:rPr lang="en-IE" sz="2400" dirty="0"/>
              <a:t> </a:t>
            </a:r>
            <a:r>
              <a:rPr lang="en-IE" sz="2400" dirty="0" err="1"/>
              <a:t>fíor-bhuíoch</a:t>
            </a:r>
            <a:r>
              <a:rPr lang="en-IE" sz="2400" dirty="0"/>
              <a:t> </a:t>
            </a:r>
            <a:r>
              <a:rPr lang="en-IE" sz="2400" dirty="0" err="1"/>
              <a:t>dá</a:t>
            </a:r>
            <a:r>
              <a:rPr lang="en-IE" sz="2400" dirty="0"/>
              <a:t> </a:t>
            </a:r>
            <a:r>
              <a:rPr lang="en-IE" sz="2400" dirty="0" err="1"/>
              <a:t>líonfá</a:t>
            </a:r>
            <a:r>
              <a:rPr lang="en-IE" sz="2400" dirty="0"/>
              <a:t> an </a:t>
            </a:r>
            <a:r>
              <a:rPr lang="en-IE" sz="2400" dirty="0" err="1"/>
              <a:t>cheistneoir</a:t>
            </a:r>
            <a:r>
              <a:rPr lang="en-IE" sz="2400" dirty="0"/>
              <a:t> </a:t>
            </a:r>
            <a:r>
              <a:rPr lang="en-IE" sz="2400" dirty="0" err="1"/>
              <a:t>seo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instint</a:t>
            </a:r>
            <a:r>
              <a:rPr lang="en-IE" sz="2400" dirty="0"/>
              <a:t> </a:t>
            </a:r>
            <a:r>
              <a:rPr lang="en-IE" sz="2400" dirty="0" err="1"/>
              <a:t>dúinn</a:t>
            </a:r>
            <a:r>
              <a:rPr lang="en-IE" sz="2400" dirty="0"/>
              <a:t> an t-</a:t>
            </a:r>
            <a:r>
              <a:rPr lang="en-IE" sz="2400" dirty="0" err="1"/>
              <a:t>eolas</a:t>
            </a:r>
            <a:r>
              <a:rPr lang="en-IE" sz="2400" dirty="0"/>
              <a:t> </a:t>
            </a:r>
            <a:r>
              <a:rPr lang="en-IE" sz="2400" dirty="0" err="1"/>
              <a:t>atá</a:t>
            </a:r>
            <a:r>
              <a:rPr lang="en-IE" sz="2400" dirty="0"/>
              <a:t> </a:t>
            </a:r>
            <a:r>
              <a:rPr lang="en-IE" sz="2400" dirty="0" err="1"/>
              <a:t>uait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an </a:t>
            </a:r>
            <a:r>
              <a:rPr lang="en-IE" sz="2400" dirty="0" err="1"/>
              <a:t>tacaíocht</a:t>
            </a:r>
            <a:r>
              <a:rPr lang="en-IE" sz="2400" dirty="0"/>
              <a:t>,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cláir</a:t>
            </a:r>
            <a:r>
              <a:rPr lang="en-IE" sz="2400" dirty="0"/>
              <a:t>/</a:t>
            </a:r>
            <a:r>
              <a:rPr lang="en-IE" sz="2400" dirty="0" err="1"/>
              <a:t>seirbhísí</a:t>
            </a:r>
            <a:r>
              <a:rPr lang="en-IE" sz="2400" dirty="0"/>
              <a:t> </a:t>
            </a:r>
            <a:r>
              <a:rPr lang="en-IE" sz="2400" dirty="0" err="1"/>
              <a:t>srl</a:t>
            </a:r>
            <a:r>
              <a:rPr lang="en-IE" sz="2400" dirty="0"/>
              <a:t> a </a:t>
            </a:r>
            <a:r>
              <a:rPr lang="en-IE" sz="2400" dirty="0" err="1"/>
              <a:t>chuideodh</a:t>
            </a:r>
            <a:r>
              <a:rPr lang="en-IE" sz="2400" dirty="0"/>
              <a:t> </a:t>
            </a:r>
            <a:r>
              <a:rPr lang="en-IE" sz="2400" dirty="0" err="1"/>
              <a:t>leat</a:t>
            </a:r>
            <a:r>
              <a:rPr lang="en-IE" sz="2400" dirty="0"/>
              <a:t> mar </a:t>
            </a:r>
            <a:r>
              <a:rPr lang="en-IE" sz="2400" dirty="0" err="1"/>
              <a:t>thuismitheoir</a:t>
            </a:r>
            <a:r>
              <a:rPr lang="en-IE" sz="24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881" y="5562600"/>
            <a:ext cx="7653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/>
              <a:t>Cad é an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réimse</a:t>
            </a:r>
            <a:r>
              <a:rPr lang="en-IE" sz="2400" dirty="0"/>
              <a:t> </a:t>
            </a:r>
            <a:r>
              <a:rPr lang="en-IE" sz="2400" dirty="0" err="1"/>
              <a:t>eolais</a:t>
            </a:r>
            <a:r>
              <a:rPr lang="en-IE" sz="2400" dirty="0"/>
              <a:t> 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dirty="0" err="1"/>
              <a:t>cuidiú</a:t>
            </a:r>
            <a:r>
              <a:rPr lang="en-IE" sz="2400" dirty="0"/>
              <a:t> </a:t>
            </a:r>
            <a:r>
              <a:rPr lang="en-IE" sz="2400" dirty="0" err="1"/>
              <a:t>atá</a:t>
            </a:r>
            <a:r>
              <a:rPr lang="en-IE" sz="2400" dirty="0"/>
              <a:t> de </a:t>
            </a:r>
            <a:r>
              <a:rPr lang="en-IE" sz="2400" dirty="0" err="1"/>
              <a:t>dhith</a:t>
            </a:r>
            <a:r>
              <a:rPr lang="en-IE" sz="2400" dirty="0"/>
              <a:t> ort mar </a:t>
            </a:r>
            <a:r>
              <a:rPr lang="en-IE" sz="2400" dirty="0" err="1"/>
              <a:t>thuismitheoir</a:t>
            </a:r>
            <a:r>
              <a:rPr lang="en-IE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12748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5922719"/>
              </p:ext>
            </p:extLst>
          </p:nvPr>
        </p:nvGraphicFramePr>
        <p:xfrm>
          <a:off x="98425" y="98425"/>
          <a:ext cx="8850313" cy="5616575"/>
        </p:xfrm>
        <a:graphic>
          <a:graphicData uri="http://schemas.openxmlformats.org/presentationml/2006/ole">
            <p:oleObj spid="_x0000_s2051" name="Document" r:id="rId3" imgW="8850286" imgH="5103170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943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/>
              <a:t>Over 120 responses to date</a:t>
            </a:r>
          </a:p>
        </p:txBody>
      </p:sp>
    </p:spTree>
    <p:extLst>
      <p:ext uri="{BB962C8B-B14F-4D97-AF65-F5344CB8AC3E}">
        <p14:creationId xmlns:p14="http://schemas.microsoft.com/office/powerpoint/2010/main" xmlns="" val="313431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What parents want – an initial assessment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400" dirty="0"/>
              <a:t>Behaviour Management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400" dirty="0"/>
              <a:t>Positive mental health – wellbeing, coping with stress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400" dirty="0"/>
              <a:t>Weaning and nutrition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400" dirty="0"/>
              <a:t>Teenagers – building good relationships, dealing with social media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400" dirty="0"/>
              <a:t>Promoting children’s wellbeing – confident happy children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E" sz="2400" dirty="0"/>
          </a:p>
          <a:p>
            <a:r>
              <a:rPr lang="en-IE" sz="2400" dirty="0"/>
              <a:t>Anything to add?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400" dirty="0"/>
              <a:t>Parenting courses in the evenings to suit parents who work</a:t>
            </a:r>
          </a:p>
        </p:txBody>
      </p:sp>
    </p:spTree>
    <p:extLst>
      <p:ext uri="{BB962C8B-B14F-4D97-AF65-F5344CB8AC3E}">
        <p14:creationId xmlns:p14="http://schemas.microsoft.com/office/powerpoint/2010/main" xmlns="" val="144992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821555" cy="15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62000" y="185934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/>
              <a:t>Contact Details:</a:t>
            </a:r>
          </a:p>
          <a:p>
            <a:endParaRPr lang="en-IE" sz="2400" dirty="0"/>
          </a:p>
          <a:p>
            <a:r>
              <a:rPr lang="en-IE" sz="2400" dirty="0"/>
              <a:t>Patricia Lee, Manager of ParentStop CLG – one of the partner organisation on the Parent Hub Donegal </a:t>
            </a:r>
            <a:r>
              <a:rPr lang="en-IE" sz="2400" dirty="0" err="1">
                <a:hlinkClick r:id="rId3"/>
              </a:rPr>
              <a:t>patricialee@parentstop.ie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 err="1"/>
              <a:t>Bairbre</a:t>
            </a:r>
            <a:r>
              <a:rPr lang="en-IE" sz="2400" dirty="0"/>
              <a:t> Cahill, Parent Hub Coordinator – appointed in March 2017 under the TUSLA Parental Participation Seed Fund</a:t>
            </a:r>
          </a:p>
          <a:p>
            <a:r>
              <a:rPr lang="en-IE" sz="2400" dirty="0" err="1">
                <a:hlinkClick r:id="rId4"/>
              </a:rPr>
              <a:t>Bairbre.Cahill@hse.ie</a:t>
            </a:r>
            <a:r>
              <a:rPr lang="en-I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2748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Go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maith</a:t>
            </a:r>
            <a:r>
              <a:rPr lang="en-IE" dirty="0"/>
              <a:t> </a:t>
            </a:r>
            <a:r>
              <a:rPr lang="en-IE" dirty="0" err="1"/>
              <a:t>agaibh</a:t>
            </a:r>
            <a:r>
              <a:rPr lang="en-IE" dirty="0"/>
              <a:t> </a:t>
            </a:r>
          </a:p>
        </p:txBody>
      </p:sp>
      <p:pic>
        <p:nvPicPr>
          <p:cNvPr id="4" name="Picture 2" descr="C:\Users\Public\Pictures\cropped-ClientOwnLogo21-300x12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7280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778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all began..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 2013, under the Children and Young People’s Services Committee and the Health and Well-being Sub Committee those working within parent and family support services identified the need for a one stop information point on all things parenting.</a:t>
            </a:r>
          </a:p>
          <a:p>
            <a:pPr lvl="1"/>
            <a:r>
              <a:rPr lang="en-GB" dirty="0"/>
              <a:t>We asked the question:- If you were a new to parenting or a parent new to Co Donegal what would make it easier for you to get parenting information and support?</a:t>
            </a:r>
          </a:p>
          <a:p>
            <a:r>
              <a:rPr lang="en-GB" dirty="0"/>
              <a:t> We wanted to raise awareness about existing supports for all parents whether a birth parent, foster parent, adoptive parent, grandparent, guardian, or involved in caring or parenting a child or children. Whatever the challenge faced we hoped to be able to point parents in the right direction.</a:t>
            </a:r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Who is involved…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25000" lnSpcReduction="20000"/>
          </a:bodyPr>
          <a:lstStyle/>
          <a:p>
            <a:r>
              <a:rPr lang="en-IE" sz="8000" dirty="0"/>
              <a:t>Advanced Nurse Practitioner for Child Health and Parenting</a:t>
            </a:r>
          </a:p>
          <a:p>
            <a:r>
              <a:rPr lang="en-IE" sz="8000" dirty="0"/>
              <a:t>Ante Natal Service Letterkenny University Hospital</a:t>
            </a:r>
          </a:p>
          <a:p>
            <a:r>
              <a:rPr lang="en-IE" sz="8000" dirty="0"/>
              <a:t>Donegal Local Development Company</a:t>
            </a:r>
          </a:p>
          <a:p>
            <a:r>
              <a:rPr lang="en-IE" sz="8000" dirty="0"/>
              <a:t>Early Intervention Team</a:t>
            </a:r>
          </a:p>
          <a:p>
            <a:r>
              <a:rPr lang="en-IE" sz="8000" dirty="0"/>
              <a:t>Families Matter</a:t>
            </a:r>
          </a:p>
          <a:p>
            <a:r>
              <a:rPr lang="en-IE" sz="8000" dirty="0"/>
              <a:t>Family Resource Centres</a:t>
            </a:r>
          </a:p>
          <a:p>
            <a:r>
              <a:rPr lang="en-IE" sz="8000" dirty="0"/>
              <a:t>Foroige Teen Parent Support Programme</a:t>
            </a:r>
          </a:p>
          <a:p>
            <a:r>
              <a:rPr lang="en-IE" sz="8000" dirty="0"/>
              <a:t>Health Promotion HSE</a:t>
            </a:r>
          </a:p>
          <a:p>
            <a:r>
              <a:rPr lang="en-IE" sz="8000" dirty="0"/>
              <a:t>Home School Community Liaison</a:t>
            </a:r>
          </a:p>
          <a:p>
            <a:r>
              <a:rPr lang="en-IE" sz="8000" dirty="0"/>
              <a:t>Inishowen Development Partnership</a:t>
            </a:r>
          </a:p>
          <a:p>
            <a:endParaRPr lang="en-IE" sz="8000" dirty="0"/>
          </a:p>
          <a:p>
            <a:r>
              <a:rPr lang="en-IE" sz="8000" dirty="0"/>
              <a:t>Letterkenny Youth and Family Service</a:t>
            </a:r>
          </a:p>
          <a:p>
            <a:r>
              <a:rPr lang="en-IE" sz="8000" dirty="0"/>
              <a:t>Lifestart</a:t>
            </a:r>
          </a:p>
          <a:p>
            <a:r>
              <a:rPr lang="en-IE" sz="8000" dirty="0"/>
              <a:t>ParentStop</a:t>
            </a:r>
          </a:p>
          <a:p>
            <a:r>
              <a:rPr lang="en-IE" sz="8000" dirty="0"/>
              <a:t>Public Health Nursing Service</a:t>
            </a:r>
          </a:p>
          <a:p>
            <a:r>
              <a:rPr lang="en-IE" sz="8000" dirty="0" err="1"/>
              <a:t>SpringBoard</a:t>
            </a:r>
            <a:endParaRPr lang="en-IE" sz="8000" dirty="0"/>
          </a:p>
          <a:p>
            <a:r>
              <a:rPr lang="en-IE" sz="8000" dirty="0" err="1"/>
              <a:t>Spraoi</a:t>
            </a:r>
            <a:r>
              <a:rPr lang="en-IE" sz="8000" dirty="0"/>
              <a:t>  </a:t>
            </a:r>
            <a:r>
              <a:rPr lang="en-IE" sz="8000" dirty="0" err="1"/>
              <a:t>agus</a:t>
            </a:r>
            <a:r>
              <a:rPr lang="en-IE" sz="8000" dirty="0"/>
              <a:t> Sport</a:t>
            </a:r>
          </a:p>
          <a:p>
            <a:r>
              <a:rPr lang="en-IE" sz="8000" dirty="0" err="1"/>
              <a:t>Tir</a:t>
            </a:r>
            <a:r>
              <a:rPr lang="en-IE" sz="8000" dirty="0"/>
              <a:t> </a:t>
            </a:r>
            <a:r>
              <a:rPr lang="en-IE" sz="8000" dirty="0" err="1"/>
              <a:t>Boghaine</a:t>
            </a:r>
            <a:r>
              <a:rPr lang="en-IE" sz="8000" dirty="0"/>
              <a:t> Teo</a:t>
            </a:r>
          </a:p>
          <a:p>
            <a:r>
              <a:rPr lang="en-IE" sz="8000" dirty="0" err="1"/>
              <a:t>Tusla</a:t>
            </a:r>
            <a:r>
              <a:rPr lang="en-IE" sz="8000" dirty="0"/>
              <a:t> Child and Family Service (Social Care Leader)</a:t>
            </a:r>
          </a:p>
          <a:p>
            <a:r>
              <a:rPr lang="en-IE" sz="8000" dirty="0" err="1"/>
              <a:t>Tusla</a:t>
            </a:r>
            <a:r>
              <a:rPr lang="en-IE" sz="8000" dirty="0"/>
              <a:t> Prevention Partnership and Family Support (Chair)</a:t>
            </a:r>
          </a:p>
          <a:p>
            <a:endParaRPr lang="en-IE" sz="8000" dirty="0"/>
          </a:p>
          <a:p>
            <a:pPr>
              <a:buFont typeface="Wingdings" pitchFamily="2" charset="2"/>
              <a:buChar char="q"/>
            </a:pPr>
            <a:r>
              <a:rPr lang="en-IE" sz="8000" b="1" dirty="0"/>
              <a:t>Membership is open and evolving</a:t>
            </a:r>
          </a:p>
          <a:p>
            <a:pPr>
              <a:buNone/>
            </a:pPr>
            <a:endParaRPr lang="en-IE" sz="5500" dirty="0"/>
          </a:p>
          <a:p>
            <a:pPr>
              <a:buNone/>
            </a:pPr>
            <a:endParaRPr lang="en-IE" sz="5000" dirty="0"/>
          </a:p>
          <a:p>
            <a:pPr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798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How it has developed..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dirty="0"/>
              <a:t>	The nature of the Parent Hub has been virtual  - involving a wide range of partners working with and for parents. 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dirty="0"/>
              <a:t>	All successes to date have been collaborative efforts </a:t>
            </a:r>
            <a:r>
              <a:rPr lang="en-US" dirty="0"/>
              <a:t>of statutory and community/voluntary services who have a common focus of parenting support.</a:t>
            </a:r>
            <a:endParaRPr lang="en-IE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How it has developed..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E" dirty="0"/>
              <a:t>	</a:t>
            </a:r>
            <a:r>
              <a:rPr lang="en-US" dirty="0"/>
              <a:t>For example:</a:t>
            </a:r>
          </a:p>
          <a:p>
            <a:pPr>
              <a:buNone/>
            </a:pPr>
            <a:endParaRPr lang="en-IE" dirty="0"/>
          </a:p>
          <a:p>
            <a:pPr lvl="1">
              <a:buNone/>
            </a:pPr>
            <a:r>
              <a:rPr lang="en-IE" dirty="0"/>
              <a:t>	</a:t>
            </a:r>
            <a:r>
              <a:rPr lang="en-IE" sz="3800" b="1" dirty="0"/>
              <a:t>Successful Funding Applications to support parenting programme and coordination</a:t>
            </a:r>
          </a:p>
          <a:p>
            <a:pPr lvl="2"/>
            <a:r>
              <a:rPr lang="en-IE" sz="3300" dirty="0"/>
              <a:t>Parents Plus - Increasing Access to Parents initiative</a:t>
            </a:r>
          </a:p>
          <a:p>
            <a:pPr lvl="2"/>
            <a:r>
              <a:rPr lang="en-IE" sz="3300" dirty="0"/>
              <a:t>Katherine Howard Foundation: - Spirals Programme </a:t>
            </a:r>
          </a:p>
          <a:p>
            <a:pPr lvl="2"/>
            <a:r>
              <a:rPr lang="en-IE" sz="3300" dirty="0"/>
              <a:t>National Lottery - Parenting When Separated </a:t>
            </a:r>
          </a:p>
          <a:p>
            <a:pPr lvl="2"/>
            <a:r>
              <a:rPr lang="en-IE" sz="3300" dirty="0"/>
              <a:t>TUSLA Parental Participation Seed Funding </a:t>
            </a:r>
            <a:r>
              <a:rPr lang="en-US" sz="3300" dirty="0"/>
              <a:t>2016 – 2018 </a:t>
            </a:r>
            <a:r>
              <a:rPr lang="en-IE" sz="3300" dirty="0"/>
              <a:t>to recruit a Parent Hub Coordinator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How it has developed..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E" dirty="0"/>
              <a:t>	</a:t>
            </a:r>
            <a:r>
              <a:rPr lang="en-US" dirty="0"/>
              <a:t>For example:</a:t>
            </a:r>
          </a:p>
          <a:p>
            <a:pPr>
              <a:buNone/>
            </a:pPr>
            <a:endParaRPr lang="en-IE" dirty="0"/>
          </a:p>
          <a:p>
            <a:pPr lvl="1"/>
            <a:r>
              <a:rPr lang="en-IE" sz="3300" b="1" dirty="0"/>
              <a:t>Communications and Campaigns</a:t>
            </a:r>
          </a:p>
          <a:p>
            <a:pPr lvl="2"/>
            <a:r>
              <a:rPr lang="en-IE" sz="3300" dirty="0"/>
              <a:t>Make One Change Campaign</a:t>
            </a:r>
          </a:p>
          <a:p>
            <a:pPr lvl="2"/>
            <a:r>
              <a:rPr lang="en-IE" sz="3300" dirty="0"/>
              <a:t>Parent Information Fairs</a:t>
            </a:r>
          </a:p>
          <a:p>
            <a:pPr lvl="2"/>
            <a:r>
              <a:rPr lang="en-IE" sz="3300" dirty="0"/>
              <a:t>Media coverage on Parenting 24/7 key messages</a:t>
            </a:r>
          </a:p>
          <a:p>
            <a:pPr lvl="2"/>
            <a:r>
              <a:rPr lang="en-IE" sz="3300" dirty="0"/>
              <a:t>Parent Hub </a:t>
            </a:r>
            <a:r>
              <a:rPr lang="en-IE" sz="3300" dirty="0" err="1"/>
              <a:t>Facebook</a:t>
            </a:r>
            <a:r>
              <a:rPr lang="en-IE" sz="3300" dirty="0"/>
              <a:t> page</a:t>
            </a:r>
          </a:p>
          <a:p>
            <a:pPr lvl="2"/>
            <a:r>
              <a:rPr lang="en-IE" sz="3300" dirty="0"/>
              <a:t>Parent Hub Website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next……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Parent Hub Donegal Action Plan developed including:</a:t>
            </a:r>
          </a:p>
          <a:p>
            <a:pPr lvl="1"/>
            <a:r>
              <a:rPr lang="en-IE" dirty="0"/>
              <a:t>exploring the needs and wants of parents in Co Donegal</a:t>
            </a:r>
          </a:p>
          <a:p>
            <a:pPr lvl="1"/>
            <a:r>
              <a:rPr lang="en-IE" dirty="0"/>
              <a:t>examining the gaps in provision</a:t>
            </a:r>
          </a:p>
          <a:p>
            <a:pPr lvl="1"/>
            <a:r>
              <a:rPr lang="en-IE" dirty="0"/>
              <a:t>smarter working to avoid duplication</a:t>
            </a:r>
          </a:p>
          <a:p>
            <a:endParaRPr lang="en-IE" dirty="0"/>
          </a:p>
          <a:p>
            <a:r>
              <a:rPr lang="en-GB" dirty="0"/>
              <a:t>Parent Hub Donegal Communications Strategy developed including:</a:t>
            </a:r>
          </a:p>
          <a:p>
            <a:pPr lvl="1"/>
            <a:r>
              <a:rPr lang="en-GB" dirty="0"/>
              <a:t>Raising awareness of the supports and information available for parents in Co Donegal</a:t>
            </a:r>
          </a:p>
          <a:p>
            <a:pPr lvl="1"/>
            <a:r>
              <a:rPr lang="en-IE" dirty="0"/>
              <a:t>Further developing the ‘one source’ point of information and support on ‘all things parenting’ in Co Donegal</a:t>
            </a:r>
            <a:endParaRPr lang="en-GB" dirty="0"/>
          </a:p>
          <a:p>
            <a:pPr lvl="1"/>
            <a:r>
              <a:rPr lang="en-IE" dirty="0"/>
              <a:t>Commitment to make ‘all things parenting’ as accessible and inclusive as possible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en-IE" sz="4000" dirty="0"/>
              <a:t>Priority Areas Identified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E" b="1" dirty="0"/>
              <a:t>Connecting Donegal parents to parent support and parenting programmes in their area</a:t>
            </a:r>
          </a:p>
          <a:p>
            <a:r>
              <a:rPr lang="en-IE" dirty="0"/>
              <a:t>Coordination of Parenting Education and Support on a countywide basis </a:t>
            </a:r>
          </a:p>
          <a:p>
            <a:r>
              <a:rPr lang="en-IE" dirty="0"/>
              <a:t>Parenting Information Website for Donegal</a:t>
            </a:r>
          </a:p>
          <a:p>
            <a:r>
              <a:rPr lang="en-IE" dirty="0"/>
              <a:t>Increased access to Parent Support Programmes </a:t>
            </a:r>
          </a:p>
          <a:p>
            <a:r>
              <a:rPr lang="en-IE" dirty="0"/>
              <a:t>Identified Suite of Parenting Programmes</a:t>
            </a:r>
          </a:p>
          <a:p>
            <a:r>
              <a:rPr lang="en-IE" dirty="0"/>
              <a:t>Highlighting profile of existing supports</a:t>
            </a:r>
          </a:p>
          <a:p>
            <a:r>
              <a:rPr lang="en-IE" dirty="0"/>
              <a:t>Parent’s as first educators and the home learning environment</a:t>
            </a:r>
          </a:p>
          <a:p>
            <a:r>
              <a:rPr lang="en-IE" dirty="0"/>
              <a:t>Parenting Support</a:t>
            </a:r>
          </a:p>
          <a:p>
            <a:r>
              <a:rPr lang="en-IE" dirty="0"/>
              <a:t>Evidenced based whole family skills programmes </a:t>
            </a:r>
          </a:p>
          <a:p>
            <a:r>
              <a:rPr lang="en-IE" dirty="0"/>
              <a:t>Advocacy for families </a:t>
            </a:r>
          </a:p>
          <a:p>
            <a:r>
              <a:rPr lang="en-IE" dirty="0"/>
              <a:t>Children living with parental substance misuse</a:t>
            </a:r>
          </a:p>
          <a:p>
            <a:r>
              <a:rPr lang="en-IE" dirty="0"/>
              <a:t>Separated Parents and those co-parenting</a:t>
            </a:r>
          </a:p>
          <a:p>
            <a:r>
              <a:rPr lang="en-IE" dirty="0"/>
              <a:t>Ante-Natal Parenting Support</a:t>
            </a:r>
          </a:p>
          <a:p>
            <a:r>
              <a:rPr lang="en-IE" dirty="0"/>
              <a:t>Support </a:t>
            </a:r>
            <a:r>
              <a:rPr lang="en-IE"/>
              <a:t>for fathers</a:t>
            </a: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23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4000" dirty="0" err="1"/>
              <a:t>ParentHub</a:t>
            </a:r>
            <a:r>
              <a:rPr lang="en-IE" sz="4000" dirty="0"/>
              <a:t> Donegal </a:t>
            </a:r>
            <a:br>
              <a:rPr lang="en-IE" sz="4000" dirty="0"/>
            </a:br>
            <a:r>
              <a:rPr lang="en-IE" sz="4000" dirty="0" err="1"/>
              <a:t>Facebook</a:t>
            </a:r>
            <a:r>
              <a:rPr lang="en-IE" sz="4000" dirty="0"/>
              <a:t>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/>
              <a:t>@</a:t>
            </a:r>
            <a:r>
              <a:rPr lang="en-IE" dirty="0" err="1"/>
              <a:t>Parenthubdonegal</a:t>
            </a:r>
            <a:endParaRPr lang="en-IE" dirty="0"/>
          </a:p>
          <a:p>
            <a:r>
              <a:rPr lang="en-IE" dirty="0"/>
              <a:t>Set up in June 2015</a:t>
            </a:r>
          </a:p>
          <a:p>
            <a:r>
              <a:rPr lang="en-IE" dirty="0"/>
              <a:t>Over 1000 followers</a:t>
            </a:r>
          </a:p>
          <a:p>
            <a:r>
              <a:rPr lang="en-IE" dirty="0"/>
              <a:t>Promotes local support services and events</a:t>
            </a:r>
          </a:p>
          <a:p>
            <a:r>
              <a:rPr lang="en-IE" dirty="0"/>
              <a:t>Promotes Parent Programmes in the Community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2" descr="C:\Users\Public\Pictures\cropped-ClientOwnLogo21-300x1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19600"/>
            <a:ext cx="7560840" cy="203373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4378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661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Acrobat Document</vt:lpstr>
      <vt:lpstr>Document</vt:lpstr>
      <vt:lpstr>Parent Hub Donegal from the perspective of one of the partner organisations and the Parent Hub Coordinator</vt:lpstr>
      <vt:lpstr>How it all began..</vt:lpstr>
      <vt:lpstr>Who is involved…</vt:lpstr>
      <vt:lpstr>How it has developed..</vt:lpstr>
      <vt:lpstr>How it has developed..</vt:lpstr>
      <vt:lpstr>How it has developed..</vt:lpstr>
      <vt:lpstr>Where to next……</vt:lpstr>
      <vt:lpstr>Priority Areas Identified</vt:lpstr>
      <vt:lpstr>ParentHub Donegal  Facebook page</vt:lpstr>
      <vt:lpstr>Slide 10</vt:lpstr>
      <vt:lpstr>Parent Hub Donegal  Website</vt:lpstr>
      <vt:lpstr>Make One Change Campaign 2014/2015/2016/2017</vt:lpstr>
      <vt:lpstr>Slide 13</vt:lpstr>
      <vt:lpstr>Slide 14</vt:lpstr>
      <vt:lpstr>Slide 15</vt:lpstr>
      <vt:lpstr>Slide 16</vt:lpstr>
      <vt:lpstr>Slide 17</vt:lpstr>
      <vt:lpstr>Slide 18</vt:lpstr>
      <vt:lpstr>Go raibh maith agaibh 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2017-04-10T14:12:51Z</dcterms:created>
  <dcterms:modified xsi:type="dcterms:W3CDTF">2017-04-26T15:04:57Z</dcterms:modified>
</cp:coreProperties>
</file>