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95" r:id="rId3"/>
    <p:sldId id="302" r:id="rId4"/>
    <p:sldId id="269" r:id="rId5"/>
    <p:sldId id="256" r:id="rId6"/>
    <p:sldId id="297" r:id="rId7"/>
    <p:sldId id="296" r:id="rId8"/>
    <p:sldId id="287" r:id="rId9"/>
    <p:sldId id="298" r:id="rId10"/>
    <p:sldId id="301" r:id="rId11"/>
    <p:sldId id="299" r:id="rId12"/>
    <p:sldId id="30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DF3738-7AD8-4CDC-9D2E-3587D1178C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464DB-324E-4317-B88E-154497EAA4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DC5FB-6D2F-4131-81CA-97B0E23B939C}" type="datetimeFigureOut">
              <a:rPr lang="en-IE" smtClean="0"/>
              <a:t>08/10/2018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1EE034-927F-4132-AC51-188508185C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E5153-0912-4479-A366-B22FBC6CE7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AFCB-3103-4B0A-9FC0-0A509D1C0E4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0975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D3A47-497C-461F-AE5B-42ECAC064F73}" type="datetimeFigureOut">
              <a:rPr lang="en-IE" smtClean="0"/>
              <a:t>08/10/2018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16771-54BC-41A2-8F7D-92FC57008B2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3344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Networking happens through my role as coordinator and through the diversity of services we have on the Parent Hub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F6E07-35FD-4440-9EBC-1C53D3DD020F}" type="slidenum">
              <a:rPr lang="en-IE" smtClean="0"/>
              <a:pPr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8243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15,500 hits on the news site and over 35,000 hits on the services site and 8,000 people engage with Facebook posts over the last month alone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16771-54BC-41A2-8F7D-92FC57008B2B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1662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EY programme – being more tuned in as a parent, exploring child-centred play and communication, promoting children’s language and development, managing traumas and behavioural challenges. CP – encourages children’s learning and supporting homework, setting rules and keeping them, problem solving AP – positive communication, negotiating rules and boundaries, positive discipline and teaching teenagers responsibility, managing conflict and solving problems together. Working things out – an evidence based Cognitive Behavioural Therapy programme for teens promoting positive mental health and teaching coping skills to overcome specific problems. PWS – solving co-parenting problems, develop ways to cope with the emotional impact of separation and learn stress management techniques, enhance communication with the children and the children’s other parent.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F6E07-35FD-4440-9EBC-1C53D3DD020F}" type="slidenum">
              <a:rPr lang="en-IE" smtClean="0"/>
              <a:pPr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6469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YPSP – Young Person’s Support Programme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16771-54BC-41A2-8F7D-92FC57008B2B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8409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If we want National Outcomes for children and young people to be realised we need to engage with the Transformational Goals.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F6E07-35FD-4440-9EBC-1C53D3DD020F}" type="slidenum">
              <a:rPr lang="en-IE" smtClean="0"/>
              <a:pPr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39244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conjunction with Trinity College Dublin, Parents Plus are starting a new research project to evaluate the delivery of the Parents Plus programmes in disability settings, with the goal of:</a:t>
            </a:r>
          </a:p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Understanding what works in the delivery of Parenting groups in disability settings</a:t>
            </a:r>
          </a:p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Identifying what adaptations and additional material is needed in groups</a:t>
            </a:r>
          </a:p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Informing the development of disability specific Parents Plus Programme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16771-54BC-41A2-8F7D-92FC57008B2B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432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hyperlink" Target="http://www.parenthubdonegal.ie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hyperlink" Target="mailto:Bairbre.parenthub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acebook.com/Parenthubdonegal/" TargetMode="External"/><Relationship Id="rId4" Type="http://schemas.openxmlformats.org/officeDocument/2006/relationships/hyperlink" Target="http://parenthubdonegal.i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E63114-2DA3-4F85-883B-92E9357D5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8" y="2404534"/>
            <a:ext cx="9279202" cy="35301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C58A48-2DA0-401F-9CB7-2F29B73E9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835" y="196948"/>
            <a:ext cx="1402931" cy="165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62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2AC889-6520-42EA-80D5-74853FA72AE5}"/>
              </a:ext>
            </a:extLst>
          </p:cNvPr>
          <p:cNvSpPr txBox="1"/>
          <p:nvPr/>
        </p:nvSpPr>
        <p:spPr>
          <a:xfrm>
            <a:off x="662609" y="458956"/>
            <a:ext cx="838291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/>
              <a:t>Working together to make parenting support relevant and accessible to all families</a:t>
            </a:r>
          </a:p>
          <a:p>
            <a:r>
              <a:rPr lang="en-IE" sz="2000" dirty="0"/>
              <a:t>Participants from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/>
              <a:t>Donegal Down Syndrome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/>
              <a:t>Letterkenny Autism Family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/>
              <a:t>Bluestack Foundation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r>
              <a:rPr lang="en-IE" sz="2000" dirty="0"/>
              <a:t>Parents Plus Disability Research Project – in conjunction with Trinity College</a:t>
            </a:r>
          </a:p>
          <a:p>
            <a:endParaRPr lang="en-IE" sz="2000" dirty="0"/>
          </a:p>
          <a:p>
            <a:r>
              <a:rPr lang="en-IE" sz="2000" dirty="0"/>
              <a:t>Increasing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/>
              <a:t>Geographical 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/>
              <a:t>Cultural 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dirty="0"/>
          </a:p>
          <a:p>
            <a:r>
              <a:rPr lang="en-IE" sz="2000" dirty="0"/>
              <a:t>Diversity of supports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/>
              <a:t>Strengthening Families 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/>
              <a:t>SOOC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836B33-44D1-4018-834A-0B6366AF9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006" y="3230296"/>
            <a:ext cx="4468837" cy="335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39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B95ABA-6ECC-4870-A28B-397525CC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382" y="1219201"/>
            <a:ext cx="1639735" cy="1060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CCEBEB-6B85-4E1F-9235-6822CE0A2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543" y="530087"/>
            <a:ext cx="2898913" cy="2898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1B246F-642F-40EF-B9B1-BB8E43395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714" y="2897597"/>
            <a:ext cx="1045888" cy="2524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38E343-49F8-45CC-92F8-934FFDB3A2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1222" y="3109632"/>
            <a:ext cx="3255948" cy="16810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A68073-1E7A-4F25-BC82-E98AE64AB3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831" y="3388001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37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3DC11C-1027-42CC-9616-AE5F28B99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602" y="952969"/>
            <a:ext cx="2093921" cy="24760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1AE0F2-5906-4E28-8C01-83DE0535515A}"/>
              </a:ext>
            </a:extLst>
          </p:cNvPr>
          <p:cNvSpPr txBox="1"/>
          <p:nvPr/>
        </p:nvSpPr>
        <p:spPr>
          <a:xfrm>
            <a:off x="4550882" y="983131"/>
            <a:ext cx="42672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 </a:t>
            </a:r>
            <a:r>
              <a:rPr lang="en-IE" dirty="0">
                <a:hlinkClick r:id="rId3"/>
              </a:rPr>
              <a:t>www.Parenthubdonegal.ie</a:t>
            </a:r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r>
              <a:rPr lang="en-IE" dirty="0"/>
              <a:t>Parenthub Donegal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r>
              <a:rPr lang="en-IE" dirty="0">
                <a:hlinkClick r:id="rId4"/>
              </a:rPr>
              <a:t>Bairbre.parenthub@gmail.com</a:t>
            </a:r>
            <a:r>
              <a:rPr lang="en-IE" dirty="0"/>
              <a:t> 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r>
              <a:rPr lang="en-IE" dirty="0"/>
              <a:t>Bairbre 087 1736667</a:t>
            </a:r>
          </a:p>
          <a:p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D38AB0-E3E6-47F3-847E-A741AF6DC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3431" y="602485"/>
            <a:ext cx="1017938" cy="10179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2AA1BE-9774-4C98-9FF8-F4AFB4EBA6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0254" y="2190985"/>
            <a:ext cx="844292" cy="84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722A5F-0F93-422B-97EE-13D394F871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3750" y="3429000"/>
            <a:ext cx="1257300" cy="1257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C21EA7-CC68-44E1-A1F2-4439DE5616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2632" y="5083940"/>
            <a:ext cx="12382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8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1679C4-5819-4D16-8CCB-9071319C0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38" y="220159"/>
            <a:ext cx="6070210" cy="22267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DFCB50-AD56-45DB-9EAC-FDF2243B1C6C}"/>
              </a:ext>
            </a:extLst>
          </p:cNvPr>
          <p:cNvSpPr txBox="1"/>
          <p:nvPr/>
        </p:nvSpPr>
        <p:spPr>
          <a:xfrm>
            <a:off x="858129" y="2574388"/>
            <a:ext cx="88204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Providing a one-stop-shop for information, advice and support on all things parenting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Managing and developing the website </a:t>
            </a:r>
            <a:r>
              <a:rPr lang="en-IE" dirty="0">
                <a:hlinkClick r:id="rId4"/>
              </a:rPr>
              <a:t>http://parenthubdonegal.ie/</a:t>
            </a:r>
            <a:r>
              <a:rPr lang="en-IE" dirty="0"/>
              <a:t> and Facebook page </a:t>
            </a:r>
            <a:r>
              <a:rPr lang="en-IE" dirty="0">
                <a:hlinkClick r:id="rId5"/>
              </a:rPr>
              <a:t>https://www.facebook.com/Parenthubdonegal/</a:t>
            </a:r>
            <a:r>
              <a:rPr lang="en-I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Being a point of contact for parents and services – via phone, email and Facebook – directing towards suitable services and supports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Networking with parents – meeting with groups, 1:1 contacts, ongoing needs assessment, contacts through schools, support groups and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Development of a database of bookings and referrals for Parents Plus programmes in order to work with services to coordinate the scheduling and delivery of programmes around the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Promoting Parenting24Seven and campaigns that support positive parenting such as Make One Change</a:t>
            </a:r>
          </a:p>
        </p:txBody>
      </p:sp>
    </p:spTree>
    <p:extLst>
      <p:ext uri="{BB962C8B-B14F-4D97-AF65-F5344CB8AC3E}">
        <p14:creationId xmlns:p14="http://schemas.microsoft.com/office/powerpoint/2010/main" val="119996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8609DDC-4A3A-49E9-B1CD-D1EE57538D4C}"/>
              </a:ext>
            </a:extLst>
          </p:cNvPr>
          <p:cNvSpPr/>
          <p:nvPr/>
        </p:nvSpPr>
        <p:spPr>
          <a:xfrm>
            <a:off x="3046241" y="1578516"/>
            <a:ext cx="4397324" cy="38826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/>
              <a:t>Directory</a:t>
            </a:r>
          </a:p>
          <a:p>
            <a:pPr algn="ctr"/>
            <a:r>
              <a:rPr lang="en-IE" sz="3200" dirty="0"/>
              <a:t> of </a:t>
            </a:r>
          </a:p>
          <a:p>
            <a:pPr algn="ctr"/>
            <a:r>
              <a:rPr lang="en-IE" sz="3200" dirty="0"/>
              <a:t>Disability Services</a:t>
            </a:r>
          </a:p>
          <a:p>
            <a:pPr algn="ctr"/>
            <a:r>
              <a:rPr lang="en-IE" sz="3200" dirty="0"/>
              <a:t>  in </a:t>
            </a:r>
          </a:p>
          <a:p>
            <a:pPr algn="ctr"/>
            <a:r>
              <a:rPr lang="en-IE" sz="3200" dirty="0"/>
              <a:t>County Donegal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DCC647-234B-417D-A33F-2766AF04C1F8}"/>
              </a:ext>
            </a:extLst>
          </p:cNvPr>
          <p:cNvSpPr/>
          <p:nvPr/>
        </p:nvSpPr>
        <p:spPr>
          <a:xfrm>
            <a:off x="436098" y="1420835"/>
            <a:ext cx="2421988" cy="13715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Bluestack Foundation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F0CB01-CB8C-4D39-8E19-0CC0AB86113C}"/>
              </a:ext>
            </a:extLst>
          </p:cNvPr>
          <p:cNvSpPr/>
          <p:nvPr/>
        </p:nvSpPr>
        <p:spPr>
          <a:xfrm>
            <a:off x="2074989" y="395068"/>
            <a:ext cx="3314695" cy="115237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Early Intervention Team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967F9F8-CAD2-47F1-BFA2-7A98F2708D14}"/>
              </a:ext>
            </a:extLst>
          </p:cNvPr>
          <p:cNvSpPr/>
          <p:nvPr/>
        </p:nvSpPr>
        <p:spPr>
          <a:xfrm>
            <a:off x="5577840" y="471268"/>
            <a:ext cx="2421988" cy="128836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Autism services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CA9478C-82F1-4813-8B41-59050FAC4246}"/>
              </a:ext>
            </a:extLst>
          </p:cNvPr>
          <p:cNvSpPr/>
          <p:nvPr/>
        </p:nvSpPr>
        <p:spPr>
          <a:xfrm>
            <a:off x="138334" y="3092555"/>
            <a:ext cx="2719751" cy="19014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Donegal Down Syndrome</a:t>
            </a:r>
            <a:r>
              <a:rPr lang="en-IE" dirty="0"/>
              <a:t> </a:t>
            </a:r>
            <a:r>
              <a:rPr lang="en-IE" sz="2400" dirty="0"/>
              <a:t>Association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9FB169-F4B4-43A0-90CC-633A23350A0E}"/>
              </a:ext>
            </a:extLst>
          </p:cNvPr>
          <p:cNvSpPr/>
          <p:nvPr/>
        </p:nvSpPr>
        <p:spPr>
          <a:xfrm>
            <a:off x="1647092" y="5196850"/>
            <a:ext cx="2920220" cy="137159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Disability Federation of Ireland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EBD96D-5243-4BC9-A95A-A4E6368C6F16}"/>
              </a:ext>
            </a:extLst>
          </p:cNvPr>
          <p:cNvSpPr/>
          <p:nvPr/>
        </p:nvSpPr>
        <p:spPr>
          <a:xfrm>
            <a:off x="7631722" y="1813861"/>
            <a:ext cx="2421988" cy="20591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/>
              <a:t>Acquired brain injury Ireland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060FA0-2548-457A-9898-EE72B6C4FEDA}"/>
              </a:ext>
            </a:extLst>
          </p:cNvPr>
          <p:cNvSpPr/>
          <p:nvPr/>
        </p:nvSpPr>
        <p:spPr>
          <a:xfrm>
            <a:off x="5199187" y="5382660"/>
            <a:ext cx="2614245" cy="115237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Epilepsy Ireland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B92734-A256-44F4-8335-E95F91CC67EC}"/>
              </a:ext>
            </a:extLst>
          </p:cNvPr>
          <p:cNvSpPr/>
          <p:nvPr/>
        </p:nvSpPr>
        <p:spPr>
          <a:xfrm>
            <a:off x="7443565" y="4269552"/>
            <a:ext cx="2421988" cy="115237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ParentStop</a:t>
            </a:r>
          </a:p>
        </p:txBody>
      </p:sp>
    </p:spTree>
    <p:extLst>
      <p:ext uri="{BB962C8B-B14F-4D97-AF65-F5344CB8AC3E}">
        <p14:creationId xmlns:p14="http://schemas.microsoft.com/office/powerpoint/2010/main" val="1571169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03BDFA-03EC-44F2-9A4C-45201AC584DD}"/>
              </a:ext>
            </a:extLst>
          </p:cNvPr>
          <p:cNvSpPr txBox="1"/>
          <p:nvPr/>
        </p:nvSpPr>
        <p:spPr>
          <a:xfrm>
            <a:off x="717452" y="773723"/>
            <a:ext cx="79892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/>
              <a:t>Parents Plus parenting programmes are evidence-based parenting courses promoting confidence, learning and positive behaviour in both parents and children. </a:t>
            </a:r>
          </a:p>
          <a:p>
            <a:endParaRPr lang="en-I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/>
              <a:t>Early Years Programme  1-6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/>
              <a:t>Children’s Programme 6 – 11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/>
              <a:t>Adolescent Programme 11 – 16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/>
              <a:t>Working Things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/>
              <a:t>Parenting When Separated </a:t>
            </a:r>
          </a:p>
          <a:p>
            <a:r>
              <a:rPr lang="en-IE" sz="2000" dirty="0"/>
              <a:t>         (coordinated by ParentStop</a:t>
            </a:r>
            <a:r>
              <a:rPr lang="en-IE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07F726-22A7-49BF-9D0B-D14F033A7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392" y="2332846"/>
            <a:ext cx="4656305" cy="310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1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3225E6-12DA-4127-9CF1-3D02295785D9}"/>
              </a:ext>
            </a:extLst>
          </p:cNvPr>
          <p:cNvSpPr txBox="1"/>
          <p:nvPr/>
        </p:nvSpPr>
        <p:spPr>
          <a:xfrm>
            <a:off x="675861" y="901148"/>
            <a:ext cx="514184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/>
              <a:t>Aim of the Parents Plus programmes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Being more tuned in as a parent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Supporting a child’s self esteem and confidence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Promoting language, learning and development including social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Establishing routines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Building cooperation and positive behaviour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Negotiating rules and boundaries with adolescents – teaching responsibility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Enabling parents to deal with misbehaviour and challenges in a positive and constructive 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Solving problems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Managing conflict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D1B45A-9DB0-4CB4-A4D7-CFACBC422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705" y="1912653"/>
            <a:ext cx="4550817" cy="303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8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4FE412-62E5-4424-A839-1F86FA67C6E7}"/>
              </a:ext>
            </a:extLst>
          </p:cNvPr>
          <p:cNvSpPr txBox="1"/>
          <p:nvPr/>
        </p:nvSpPr>
        <p:spPr>
          <a:xfrm>
            <a:off x="894520" y="561367"/>
            <a:ext cx="7739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What parents are saying about the programmes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FC65BBFD-229D-4571-A23A-6D8EBE75B279}"/>
              </a:ext>
            </a:extLst>
          </p:cNvPr>
          <p:cNvSpPr/>
          <p:nvPr/>
        </p:nvSpPr>
        <p:spPr>
          <a:xfrm>
            <a:off x="1404729" y="1020417"/>
            <a:ext cx="3697357" cy="168607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I honestly feel the group was amazing, and the way I felt supported as I don’t like talking in public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06C3F6A-F82D-489E-8CBB-0CE04259D4A5}"/>
              </a:ext>
            </a:extLst>
          </p:cNvPr>
          <p:cNvSpPr/>
          <p:nvPr/>
        </p:nvSpPr>
        <p:spPr>
          <a:xfrm>
            <a:off x="5897216" y="1020417"/>
            <a:ext cx="3445565" cy="1827072"/>
          </a:xfrm>
          <a:prstGeom prst="wedgeRoundRect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I’m starting to use the reward chart and playing more with my child, 1:1 play and letting him take the lead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365E35D2-59E2-4DE7-A959-D11809FA7CA4}"/>
              </a:ext>
            </a:extLst>
          </p:cNvPr>
          <p:cNvSpPr/>
          <p:nvPr/>
        </p:nvSpPr>
        <p:spPr>
          <a:xfrm>
            <a:off x="410817" y="2847489"/>
            <a:ext cx="4094922" cy="1966098"/>
          </a:xfrm>
          <a:prstGeom prst="cloud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I have got my children to get on with each other better and stop trying to get one another into trouble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E11D9E8-A7C0-4DE5-A448-E66416ED3669}"/>
              </a:ext>
            </a:extLst>
          </p:cNvPr>
          <p:cNvSpPr/>
          <p:nvPr/>
        </p:nvSpPr>
        <p:spPr>
          <a:xfrm>
            <a:off x="7050157" y="3429000"/>
            <a:ext cx="3273286" cy="1424344"/>
          </a:xfrm>
          <a:prstGeom prst="wedgeRoundRectCallout">
            <a:avLst>
              <a:gd name="adj1" fmla="val -25691"/>
              <a:gd name="adj2" fmla="val 82969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The course has given me confidence to stand by the choices I have made for me and my children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12189483-8DFA-4AC6-A5E3-353C6BAE1665}"/>
              </a:ext>
            </a:extLst>
          </p:cNvPr>
          <p:cNvSpPr/>
          <p:nvPr/>
        </p:nvSpPr>
        <p:spPr>
          <a:xfrm>
            <a:off x="3776871" y="3916545"/>
            <a:ext cx="3273286" cy="2320317"/>
          </a:xfrm>
          <a:prstGeom prst="wedgeEllipseCallout">
            <a:avLst>
              <a:gd name="adj1" fmla="val -33852"/>
              <a:gd name="adj2" fmla="val 6713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I feel I have made great progress. I am more aware and use ‘pause’. My relationship with my kids has improved.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C2DEB07-9492-4FA7-A979-C7389E0D747B}"/>
              </a:ext>
            </a:extLst>
          </p:cNvPr>
          <p:cNvSpPr/>
          <p:nvPr/>
        </p:nvSpPr>
        <p:spPr>
          <a:xfrm>
            <a:off x="410817" y="5181601"/>
            <a:ext cx="3273286" cy="1325216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I can communicate better. I can listen again. I can encourage more. We are a happy family again!  </a:t>
            </a:r>
            <a:r>
              <a:rPr lang="en-IE" i="1" dirty="0"/>
              <a:t> </a:t>
            </a:r>
            <a:endParaRPr lang="en-IE" dirty="0"/>
          </a:p>
        </p:txBody>
      </p:sp>
      <p:sp>
        <p:nvSpPr>
          <p:cNvPr id="9" name="Smiley Face 8">
            <a:extLst>
              <a:ext uri="{FF2B5EF4-FFF2-40B4-BE49-F238E27FC236}">
                <a16:creationId xmlns:a16="http://schemas.microsoft.com/office/drawing/2014/main" id="{22ADAE57-BE57-411B-A4B6-5642E15E9FB3}"/>
              </a:ext>
            </a:extLst>
          </p:cNvPr>
          <p:cNvSpPr/>
          <p:nvPr/>
        </p:nvSpPr>
        <p:spPr>
          <a:xfrm>
            <a:off x="3193775" y="6153386"/>
            <a:ext cx="371060" cy="28649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763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6375A2-92C9-4B6F-82EE-ABAFA38EB140}"/>
              </a:ext>
            </a:extLst>
          </p:cNvPr>
          <p:cNvSpPr txBox="1"/>
          <p:nvPr/>
        </p:nvSpPr>
        <p:spPr>
          <a:xfrm>
            <a:off x="1364567" y="920620"/>
            <a:ext cx="806078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/>
              <a:t>Upcoming programmes</a:t>
            </a:r>
          </a:p>
          <a:p>
            <a:r>
              <a:rPr lang="en-IE" sz="2400" dirty="0"/>
              <a:t>PPEY Raphoe</a:t>
            </a:r>
          </a:p>
          <a:p>
            <a:r>
              <a:rPr lang="en-IE" sz="2400" dirty="0"/>
              <a:t>PPCP Carndonagh IDP 16</a:t>
            </a:r>
            <a:r>
              <a:rPr lang="en-IE" sz="2400" baseline="30000" dirty="0"/>
              <a:t>th</a:t>
            </a:r>
            <a:r>
              <a:rPr lang="en-IE" sz="2400" dirty="0"/>
              <a:t> October</a:t>
            </a:r>
          </a:p>
          <a:p>
            <a:r>
              <a:rPr lang="en-IE" sz="2400" dirty="0"/>
              <a:t>PPAP Donegal FRC/Tír Boghaine October 9</a:t>
            </a:r>
            <a:r>
              <a:rPr lang="en-IE" sz="2400" baseline="30000" dirty="0"/>
              <a:t>th</a:t>
            </a:r>
            <a:r>
              <a:rPr lang="en-IE" sz="2400" dirty="0"/>
              <a:t> </a:t>
            </a:r>
          </a:p>
          <a:p>
            <a:r>
              <a:rPr lang="en-IE" sz="2400" dirty="0"/>
              <a:t>PWS Letterkenny ParentStop 6</a:t>
            </a:r>
            <a:r>
              <a:rPr lang="en-IE" sz="2400" baseline="30000" dirty="0"/>
              <a:t>th</a:t>
            </a:r>
            <a:r>
              <a:rPr lang="en-IE" sz="2400" dirty="0"/>
              <a:t> November</a:t>
            </a:r>
          </a:p>
          <a:p>
            <a:r>
              <a:rPr lang="en-IE" sz="2400" dirty="0"/>
              <a:t>PPAP possibly in Letterkenny</a:t>
            </a:r>
          </a:p>
          <a:p>
            <a:r>
              <a:rPr lang="en-IE" sz="2400" dirty="0"/>
              <a:t>PPCP possibly in </a:t>
            </a:r>
            <a:r>
              <a:rPr lang="en-IE" sz="2400" dirty="0" err="1"/>
              <a:t>Ballyshannon</a:t>
            </a:r>
            <a:endParaRPr lang="en-IE" sz="2400" dirty="0"/>
          </a:p>
          <a:p>
            <a:endParaRPr lang="en-IE" sz="2400" dirty="0"/>
          </a:p>
          <a:p>
            <a:endParaRPr lang="en-IE" sz="2400" dirty="0"/>
          </a:p>
          <a:p>
            <a:r>
              <a:rPr lang="en-IE" sz="2400" dirty="0"/>
              <a:t>SOOC </a:t>
            </a:r>
            <a:r>
              <a:rPr lang="en-IE" sz="2400" dirty="0" err="1"/>
              <a:t>Manorcunningham</a:t>
            </a:r>
            <a:r>
              <a:rPr lang="en-IE" sz="2400" dirty="0"/>
              <a:t> 7</a:t>
            </a:r>
            <a:r>
              <a:rPr lang="en-IE" sz="2400" baseline="30000" dirty="0"/>
              <a:t>th</a:t>
            </a:r>
            <a:r>
              <a:rPr lang="en-IE" sz="2400" dirty="0"/>
              <a:t> November</a:t>
            </a:r>
          </a:p>
          <a:p>
            <a:r>
              <a:rPr lang="en-IE" sz="2400" dirty="0"/>
              <a:t>SFP teen group currently running in Letterkenny</a:t>
            </a:r>
          </a:p>
          <a:p>
            <a:r>
              <a:rPr lang="en-IE" sz="2400" dirty="0"/>
              <a:t>SFP children’s group planned</a:t>
            </a:r>
          </a:p>
          <a:p>
            <a:r>
              <a:rPr lang="en-IE" sz="2400" dirty="0"/>
              <a:t>YPSP LYFS/National Family Support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86E835-4100-46D6-B122-28D5EBC87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014" y="2120073"/>
            <a:ext cx="2676814" cy="261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82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1D11451-FEB6-4178-816E-5FC680FEADC1}"/>
              </a:ext>
            </a:extLst>
          </p:cNvPr>
          <p:cNvSpPr txBox="1"/>
          <p:nvPr/>
        </p:nvSpPr>
        <p:spPr>
          <a:xfrm>
            <a:off x="967408" y="3174330"/>
            <a:ext cx="809605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Parent Hub Donegal works on the basis that the universalisation of parenting programmes fits within the goals of Better Outcomes, Brighter Futures</a:t>
            </a:r>
          </a:p>
          <a:p>
            <a:endParaRPr lang="en-IE" sz="2400" dirty="0"/>
          </a:p>
          <a:p>
            <a:r>
              <a:rPr lang="en-IE" sz="2400" b="1" dirty="0">
                <a:solidFill>
                  <a:schemeClr val="accent2"/>
                </a:solidFill>
              </a:rPr>
              <a:t>Transformational Goals</a:t>
            </a:r>
          </a:p>
          <a:p>
            <a:r>
              <a:rPr lang="en-IE" sz="2400" dirty="0"/>
              <a:t>	Goal 1: Support parents	 </a:t>
            </a:r>
          </a:p>
          <a:p>
            <a:r>
              <a:rPr lang="en-IE" sz="2400" dirty="0"/>
              <a:t>	Goal 2: Earlier intervention and 	prevention</a:t>
            </a:r>
          </a:p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5DEB4F-6C9A-483C-8DB7-61B5C6BAE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07" y="1079726"/>
            <a:ext cx="3571461" cy="1617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FC22A1-737F-448B-A88C-7F08E4CFEA54}"/>
              </a:ext>
            </a:extLst>
          </p:cNvPr>
          <p:cNvSpPr txBox="1"/>
          <p:nvPr/>
        </p:nvSpPr>
        <p:spPr>
          <a:xfrm>
            <a:off x="5015437" y="901148"/>
            <a:ext cx="4048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We are confident that every family could benefit from a parenting programme and we want to make programmes more universally accessible</a:t>
            </a:r>
          </a:p>
        </p:txBody>
      </p:sp>
    </p:spTree>
    <p:extLst>
      <p:ext uri="{BB962C8B-B14F-4D97-AF65-F5344CB8AC3E}">
        <p14:creationId xmlns:p14="http://schemas.microsoft.com/office/powerpoint/2010/main" val="2737084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38E705-527A-42E7-90BE-24A655C39D99}"/>
              </a:ext>
            </a:extLst>
          </p:cNvPr>
          <p:cNvSpPr txBox="1"/>
          <p:nvPr/>
        </p:nvSpPr>
        <p:spPr>
          <a:xfrm>
            <a:off x="967409" y="569843"/>
            <a:ext cx="812358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/>
              <a:t>The Wheel Training Fund </a:t>
            </a:r>
            <a:r>
              <a:rPr lang="en-IE" sz="2400" dirty="0"/>
              <a:t>– providing training 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/>
              <a:t>Lifestart Spirals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/>
              <a:t>Parents Plus Early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/>
              <a:t>Parents Plus Children’s programme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/>
              <a:t>Parents Plus Working Things 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/>
              <a:t>Parents Plus Adolescent programme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/>
              <a:t>Parenting When Separated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2400" dirty="0"/>
          </a:p>
          <a:p>
            <a:r>
              <a:rPr lang="en-IE" sz="2400" dirty="0"/>
              <a:t>Additional 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/>
              <a:t>With Parents Plus – facilitating the programme in complex situations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/>
              <a:t>With the Alcohol Forum – exploring the impact of alcohol on family life and parenting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/>
              <a:t>With the Middletown Centre for Autism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/>
              <a:t>With local experts – facilitating the programmes in situations of additional need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14211B-1B30-4149-BC24-78AD3813D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348" y="1244991"/>
            <a:ext cx="1572768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9201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213</TotalTime>
  <Words>916</Words>
  <Application>Microsoft Office PowerPoint</Application>
  <PresentationFormat>Widescreen</PresentationFormat>
  <Paragraphs>123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Bairbre Cahill</dc:creator>
  <cp:lastModifiedBy>Bairbre Cahill</cp:lastModifiedBy>
  <cp:revision>21</cp:revision>
  <dcterms:created xsi:type="dcterms:W3CDTF">2018-09-20T14:06:29Z</dcterms:created>
  <dcterms:modified xsi:type="dcterms:W3CDTF">2018-10-08T10:20:41Z</dcterms:modified>
</cp:coreProperties>
</file>